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3.xml" ContentType="application/vnd.openxmlformats-officedocument.presentationml.slideLayout+xml"/>
  <Override PartName="/ppt/media/image52.jpg" ContentType="image/jpg"/>
  <Override PartName="/ppt/media/image53.jpg" ContentType="image/jpg"/>
  <Override PartName="/ppt/media/image54.jpg" ContentType="image/jpg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4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media/image4.jpg" ContentType="image/jpg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11"/>
  </p:notesMasterIdLst>
  <p:handoutMasterIdLst>
    <p:handoutMasterId r:id="rId12"/>
  </p:handoutMasterIdLst>
  <p:sldIdLst>
    <p:sldId id="417" r:id="rId3"/>
    <p:sldId id="257" r:id="rId4"/>
    <p:sldId id="420" r:id="rId5"/>
    <p:sldId id="421" r:id="rId6"/>
    <p:sldId id="406" r:id="rId7"/>
    <p:sldId id="411" r:id="rId8"/>
    <p:sldId id="422" r:id="rId9"/>
    <p:sldId id="270" r:id="rId10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A0C2"/>
    <a:srgbClr val="E7F0F2"/>
    <a:srgbClr val="F2F8F9"/>
    <a:srgbClr val="343536"/>
    <a:srgbClr val="6B6A6B"/>
    <a:srgbClr val="5F605F"/>
    <a:srgbClr val="F2F9F9"/>
    <a:srgbClr val="CFD0D4"/>
    <a:srgbClr val="EAECF1"/>
    <a:srgbClr val="E9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0" autoAdjust="0"/>
    <p:restoredTop sz="94921" autoAdjust="0"/>
  </p:normalViewPr>
  <p:slideViewPr>
    <p:cSldViewPr snapToGrid="0" showGuides="1">
      <p:cViewPr varScale="1">
        <p:scale>
          <a:sx n="187" d="100"/>
          <a:sy n="187" d="100"/>
        </p:scale>
        <p:origin x="1016" y="176"/>
      </p:cViewPr>
      <p:guideLst>
        <p:guide orient="horz" pos="2041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26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customXml" Target="../customXml/item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D38A6BA-25A7-4EE0-83BE-DEA7643BF9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1F1E579-ED84-4645-B52C-6180937A15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AC30B-16F2-4C63-876F-D31B51E3CBDE}" type="datetimeFigureOut">
              <a:rPr lang="de-DE" smtClean="0"/>
              <a:t>16.08.23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B21E24-51DA-4F7B-8494-36AAD09B90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9036AD-2796-45AE-AF11-F24901A41C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32E07-F799-4B5B-863C-A8D7E3FA9C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659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CA06E-321C-45C2-AF72-6679CFB41992}" type="datetimeFigureOut">
              <a:rPr lang="de-DE" smtClean="0"/>
              <a:t>16.08.23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A568C-2FFA-4AF2-B28B-9DF26A80DBC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0117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1pPr>
    <a:lvl2pPr marL="432008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2pPr>
    <a:lvl3pPr marL="864017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3pPr>
    <a:lvl4pPr marL="1296025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4pPr>
    <a:lvl5pPr marL="1728033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5pPr>
    <a:lvl6pPr marL="2160041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6pPr>
    <a:lvl7pPr marL="2592050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7pPr>
    <a:lvl8pPr marL="3024058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8pPr>
    <a:lvl9pPr marL="3456066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A568C-2FFA-4AF2-B28B-9DF26A80DBC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7661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A568C-2FFA-4AF2-B28B-9DF26A80DB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632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A568C-2FFA-4AF2-B28B-9DF26A80DB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466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A568C-2FFA-4AF2-B28B-9DF26A80DB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610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Mb // Titelfolie">
    <p:bg>
      <p:bgPr>
        <a:gradFill>
          <a:gsLst>
            <a:gs pos="0">
              <a:schemeClr val="tx2"/>
            </a:gs>
            <a:gs pos="50000">
              <a:schemeClr val="bg1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afik 3">
            <a:extLst>
              <a:ext uri="{FF2B5EF4-FFF2-40B4-BE49-F238E27FC236}">
                <a16:creationId xmlns:a16="http://schemas.microsoft.com/office/drawing/2014/main" id="{4409BC36-F6B3-4239-848D-434AEAD95C88}"/>
              </a:ext>
            </a:extLst>
          </p:cNvPr>
          <p:cNvGrpSpPr/>
          <p:nvPr userDrawn="1"/>
        </p:nvGrpSpPr>
        <p:grpSpPr>
          <a:xfrm>
            <a:off x="2694552" y="2284373"/>
            <a:ext cx="5838341" cy="1504851"/>
            <a:chOff x="-1146570" y="-142227"/>
            <a:chExt cx="7982055" cy="2057398"/>
          </a:xfrm>
          <a:solidFill>
            <a:schemeClr val="bg2"/>
          </a:solidFill>
        </p:grpSpPr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75D591CF-8480-4063-A245-BF0F86B7E15E}"/>
                </a:ext>
              </a:extLst>
            </p:cNvPr>
            <p:cNvSpPr/>
            <p:nvPr/>
          </p:nvSpPr>
          <p:spPr>
            <a:xfrm>
              <a:off x="-544592" y="546429"/>
              <a:ext cx="495299" cy="809626"/>
            </a:xfrm>
            <a:custGeom>
              <a:avLst/>
              <a:gdLst>
                <a:gd name="connsiteX0" fmla="*/ 367189 w 495300"/>
                <a:gd name="connsiteY0" fmla="*/ 23336 h 809625"/>
                <a:gd name="connsiteX1" fmla="*/ 383381 w 495300"/>
                <a:gd name="connsiteY1" fmla="*/ 7144 h 809625"/>
                <a:gd name="connsiteX2" fmla="*/ 478631 w 495300"/>
                <a:gd name="connsiteY2" fmla="*/ 7144 h 809625"/>
                <a:gd name="connsiteX3" fmla="*/ 494824 w 495300"/>
                <a:gd name="connsiteY3" fmla="*/ 23336 h 809625"/>
                <a:gd name="connsiteX4" fmla="*/ 494824 w 495300"/>
                <a:gd name="connsiteY4" fmla="*/ 750094 h 809625"/>
                <a:gd name="connsiteX5" fmla="*/ 482441 w 495300"/>
                <a:gd name="connsiteY5" fmla="*/ 769144 h 809625"/>
                <a:gd name="connsiteX6" fmla="*/ 259556 w 495300"/>
                <a:gd name="connsiteY6" fmla="*/ 809149 h 809625"/>
                <a:gd name="connsiteX7" fmla="*/ 7144 w 495300"/>
                <a:gd name="connsiteY7" fmla="*/ 566261 h 809625"/>
                <a:gd name="connsiteX8" fmla="*/ 7144 w 495300"/>
                <a:gd name="connsiteY8" fmla="*/ 445294 h 809625"/>
                <a:gd name="connsiteX9" fmla="*/ 247174 w 495300"/>
                <a:gd name="connsiteY9" fmla="*/ 211931 h 809625"/>
                <a:gd name="connsiteX10" fmla="*/ 366236 w 495300"/>
                <a:gd name="connsiteY10" fmla="*/ 235744 h 809625"/>
                <a:gd name="connsiteX11" fmla="*/ 366236 w 495300"/>
                <a:gd name="connsiteY11" fmla="*/ 23336 h 809625"/>
                <a:gd name="connsiteX12" fmla="*/ 263366 w 495300"/>
                <a:gd name="connsiteY12" fmla="*/ 695801 h 809625"/>
                <a:gd name="connsiteX13" fmla="*/ 367189 w 495300"/>
                <a:gd name="connsiteY13" fmla="*/ 680561 h 809625"/>
                <a:gd name="connsiteX14" fmla="*/ 367189 w 495300"/>
                <a:gd name="connsiteY14" fmla="*/ 352901 h 809625"/>
                <a:gd name="connsiteX15" fmla="*/ 261461 w 495300"/>
                <a:gd name="connsiteY15" fmla="*/ 324326 h 809625"/>
                <a:gd name="connsiteX16" fmla="*/ 136684 w 495300"/>
                <a:gd name="connsiteY16" fmla="*/ 444341 h 809625"/>
                <a:gd name="connsiteX17" fmla="*/ 136684 w 495300"/>
                <a:gd name="connsiteY17" fmla="*/ 567214 h 809625"/>
                <a:gd name="connsiteX18" fmla="*/ 263366 w 495300"/>
                <a:gd name="connsiteY18" fmla="*/ 695801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5300" h="809625">
                  <a:moveTo>
                    <a:pt x="367189" y="23336"/>
                  </a:moveTo>
                  <a:cubicBezTo>
                    <a:pt x="367189" y="11906"/>
                    <a:pt x="372904" y="7144"/>
                    <a:pt x="383381" y="7144"/>
                  </a:cubicBezTo>
                  <a:lnTo>
                    <a:pt x="478631" y="7144"/>
                  </a:lnTo>
                  <a:cubicBezTo>
                    <a:pt x="490061" y="7144"/>
                    <a:pt x="494824" y="12859"/>
                    <a:pt x="494824" y="23336"/>
                  </a:cubicBezTo>
                  <a:lnTo>
                    <a:pt x="494824" y="750094"/>
                  </a:lnTo>
                  <a:cubicBezTo>
                    <a:pt x="494824" y="759619"/>
                    <a:pt x="491966" y="765334"/>
                    <a:pt x="482441" y="769144"/>
                  </a:cubicBezTo>
                  <a:cubicBezTo>
                    <a:pt x="416719" y="792956"/>
                    <a:pt x="330994" y="809149"/>
                    <a:pt x="259556" y="809149"/>
                  </a:cubicBezTo>
                  <a:cubicBezTo>
                    <a:pt x="113824" y="809149"/>
                    <a:pt x="7144" y="733901"/>
                    <a:pt x="7144" y="566261"/>
                  </a:cubicBezTo>
                  <a:lnTo>
                    <a:pt x="7144" y="445294"/>
                  </a:lnTo>
                  <a:cubicBezTo>
                    <a:pt x="7144" y="301466"/>
                    <a:pt x="109061" y="211931"/>
                    <a:pt x="247174" y="211931"/>
                  </a:cubicBezTo>
                  <a:cubicBezTo>
                    <a:pt x="290989" y="211931"/>
                    <a:pt x="332899" y="221456"/>
                    <a:pt x="366236" y="235744"/>
                  </a:cubicBezTo>
                  <a:lnTo>
                    <a:pt x="366236" y="23336"/>
                  </a:lnTo>
                  <a:close/>
                  <a:moveTo>
                    <a:pt x="263366" y="695801"/>
                  </a:moveTo>
                  <a:cubicBezTo>
                    <a:pt x="300514" y="695801"/>
                    <a:pt x="340519" y="690086"/>
                    <a:pt x="367189" y="680561"/>
                  </a:cubicBezTo>
                  <a:lnTo>
                    <a:pt x="367189" y="352901"/>
                  </a:lnTo>
                  <a:cubicBezTo>
                    <a:pt x="340519" y="334804"/>
                    <a:pt x="304324" y="324326"/>
                    <a:pt x="261461" y="324326"/>
                  </a:cubicBezTo>
                  <a:cubicBezTo>
                    <a:pt x="182404" y="324326"/>
                    <a:pt x="136684" y="360521"/>
                    <a:pt x="136684" y="444341"/>
                  </a:cubicBezTo>
                  <a:lnTo>
                    <a:pt x="136684" y="567214"/>
                  </a:lnTo>
                  <a:cubicBezTo>
                    <a:pt x="136684" y="661511"/>
                    <a:pt x="184309" y="695801"/>
                    <a:pt x="263366" y="6958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88CA8AF2-CEBC-4C18-98E3-F50594F16308}"/>
                </a:ext>
              </a:extLst>
            </p:cNvPr>
            <p:cNvSpPr/>
            <p:nvPr/>
          </p:nvSpPr>
          <p:spPr>
            <a:xfrm>
              <a:off x="80248" y="749311"/>
              <a:ext cx="342899" cy="590551"/>
            </a:xfrm>
            <a:custGeom>
              <a:avLst/>
              <a:gdLst>
                <a:gd name="connsiteX0" fmla="*/ 23336 w 342900"/>
                <a:gd name="connsiteY0" fmla="*/ 591979 h 590550"/>
                <a:gd name="connsiteX1" fmla="*/ 7144 w 342900"/>
                <a:gd name="connsiteY1" fmla="*/ 575786 h 590550"/>
                <a:gd name="connsiteX2" fmla="*/ 7144 w 342900"/>
                <a:gd name="connsiteY2" fmla="*/ 68104 h 590550"/>
                <a:gd name="connsiteX3" fmla="*/ 19526 w 342900"/>
                <a:gd name="connsiteY3" fmla="*/ 49054 h 590550"/>
                <a:gd name="connsiteX4" fmla="*/ 212884 w 342900"/>
                <a:gd name="connsiteY4" fmla="*/ 7144 h 590550"/>
                <a:gd name="connsiteX5" fmla="*/ 325279 w 342900"/>
                <a:gd name="connsiteY5" fmla="*/ 15716 h 590550"/>
                <a:gd name="connsiteX6" fmla="*/ 339566 w 342900"/>
                <a:gd name="connsiteY6" fmla="*/ 31909 h 590550"/>
                <a:gd name="connsiteX7" fmla="*/ 339566 w 342900"/>
                <a:gd name="connsiteY7" fmla="*/ 110966 h 590550"/>
                <a:gd name="connsiteX8" fmla="*/ 321469 w 342900"/>
                <a:gd name="connsiteY8" fmla="*/ 124301 h 590550"/>
                <a:gd name="connsiteX9" fmla="*/ 231934 w 342900"/>
                <a:gd name="connsiteY9" fmla="*/ 119539 h 590550"/>
                <a:gd name="connsiteX10" fmla="*/ 134779 w 342900"/>
                <a:gd name="connsiteY10" fmla="*/ 134779 h 590550"/>
                <a:gd name="connsiteX11" fmla="*/ 134779 w 342900"/>
                <a:gd name="connsiteY11" fmla="*/ 573881 h 590550"/>
                <a:gd name="connsiteX12" fmla="*/ 118586 w 342900"/>
                <a:gd name="connsiteY12" fmla="*/ 590074 h 590550"/>
                <a:gd name="connsiteX13" fmla="*/ 23336 w 342900"/>
                <a:gd name="connsiteY13" fmla="*/ 59007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590550">
                  <a:moveTo>
                    <a:pt x="23336" y="591979"/>
                  </a:moveTo>
                  <a:cubicBezTo>
                    <a:pt x="11906" y="591979"/>
                    <a:pt x="7144" y="586264"/>
                    <a:pt x="7144" y="575786"/>
                  </a:cubicBezTo>
                  <a:lnTo>
                    <a:pt x="7144" y="68104"/>
                  </a:lnTo>
                  <a:cubicBezTo>
                    <a:pt x="7144" y="59531"/>
                    <a:pt x="10001" y="52864"/>
                    <a:pt x="19526" y="49054"/>
                  </a:cubicBezTo>
                  <a:cubicBezTo>
                    <a:pt x="75724" y="21431"/>
                    <a:pt x="145256" y="7144"/>
                    <a:pt x="212884" y="7144"/>
                  </a:cubicBezTo>
                  <a:cubicBezTo>
                    <a:pt x="247174" y="7144"/>
                    <a:pt x="283369" y="9049"/>
                    <a:pt x="325279" y="15716"/>
                  </a:cubicBezTo>
                  <a:cubicBezTo>
                    <a:pt x="334804" y="16669"/>
                    <a:pt x="339566" y="23336"/>
                    <a:pt x="339566" y="31909"/>
                  </a:cubicBezTo>
                  <a:lnTo>
                    <a:pt x="339566" y="110966"/>
                  </a:lnTo>
                  <a:cubicBezTo>
                    <a:pt x="339566" y="120491"/>
                    <a:pt x="332899" y="126206"/>
                    <a:pt x="321469" y="124301"/>
                  </a:cubicBezTo>
                  <a:cubicBezTo>
                    <a:pt x="293846" y="119539"/>
                    <a:pt x="261461" y="119539"/>
                    <a:pt x="231934" y="119539"/>
                  </a:cubicBezTo>
                  <a:cubicBezTo>
                    <a:pt x="191929" y="119539"/>
                    <a:pt x="155734" y="126206"/>
                    <a:pt x="134779" y="134779"/>
                  </a:cubicBezTo>
                  <a:lnTo>
                    <a:pt x="134779" y="573881"/>
                  </a:lnTo>
                  <a:cubicBezTo>
                    <a:pt x="134779" y="585311"/>
                    <a:pt x="129064" y="590074"/>
                    <a:pt x="118586" y="590074"/>
                  </a:cubicBezTo>
                  <a:lnTo>
                    <a:pt x="23336" y="5900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573F4900-14A5-4E3B-9F9C-95A1C7ADF473}"/>
                </a:ext>
              </a:extLst>
            </p:cNvPr>
            <p:cNvSpPr/>
            <p:nvPr/>
          </p:nvSpPr>
          <p:spPr>
            <a:xfrm>
              <a:off x="491730" y="542619"/>
              <a:ext cx="152400" cy="800099"/>
            </a:xfrm>
            <a:custGeom>
              <a:avLst/>
              <a:gdLst>
                <a:gd name="connsiteX0" fmla="*/ 79534 w 152400"/>
                <a:gd name="connsiteY0" fmla="*/ 150971 h 800100"/>
                <a:gd name="connsiteX1" fmla="*/ 7144 w 152400"/>
                <a:gd name="connsiteY1" fmla="*/ 78581 h 800100"/>
                <a:gd name="connsiteX2" fmla="*/ 79534 w 152400"/>
                <a:gd name="connsiteY2" fmla="*/ 7144 h 800100"/>
                <a:gd name="connsiteX3" fmla="*/ 150971 w 152400"/>
                <a:gd name="connsiteY3" fmla="*/ 78581 h 800100"/>
                <a:gd name="connsiteX4" fmla="*/ 79534 w 152400"/>
                <a:gd name="connsiteY4" fmla="*/ 150971 h 800100"/>
                <a:gd name="connsiteX5" fmla="*/ 30956 w 152400"/>
                <a:gd name="connsiteY5" fmla="*/ 798671 h 800100"/>
                <a:gd name="connsiteX6" fmla="*/ 14764 w 152400"/>
                <a:gd name="connsiteY6" fmla="*/ 782479 h 800100"/>
                <a:gd name="connsiteX7" fmla="*/ 14764 w 152400"/>
                <a:gd name="connsiteY7" fmla="*/ 243364 h 800100"/>
                <a:gd name="connsiteX8" fmla="*/ 30956 w 152400"/>
                <a:gd name="connsiteY8" fmla="*/ 228124 h 800100"/>
                <a:gd name="connsiteX9" fmla="*/ 127159 w 152400"/>
                <a:gd name="connsiteY9" fmla="*/ 228124 h 800100"/>
                <a:gd name="connsiteX10" fmla="*/ 142399 w 152400"/>
                <a:gd name="connsiteY10" fmla="*/ 243364 h 800100"/>
                <a:gd name="connsiteX11" fmla="*/ 142399 w 152400"/>
                <a:gd name="connsiteY11" fmla="*/ 782479 h 800100"/>
                <a:gd name="connsiteX12" fmla="*/ 127159 w 152400"/>
                <a:gd name="connsiteY12" fmla="*/ 798671 h 800100"/>
                <a:gd name="connsiteX13" fmla="*/ 30956 w 152400"/>
                <a:gd name="connsiteY13" fmla="*/ 798671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2400" h="800100">
                  <a:moveTo>
                    <a:pt x="79534" y="150971"/>
                  </a:moveTo>
                  <a:cubicBezTo>
                    <a:pt x="38576" y="150971"/>
                    <a:pt x="7144" y="118586"/>
                    <a:pt x="7144" y="78581"/>
                  </a:cubicBezTo>
                  <a:cubicBezTo>
                    <a:pt x="7144" y="36671"/>
                    <a:pt x="39529" y="7144"/>
                    <a:pt x="79534" y="7144"/>
                  </a:cubicBezTo>
                  <a:cubicBezTo>
                    <a:pt x="121444" y="7144"/>
                    <a:pt x="150971" y="36671"/>
                    <a:pt x="150971" y="78581"/>
                  </a:cubicBezTo>
                  <a:cubicBezTo>
                    <a:pt x="150971" y="118586"/>
                    <a:pt x="121444" y="150971"/>
                    <a:pt x="79534" y="150971"/>
                  </a:cubicBezTo>
                  <a:close/>
                  <a:moveTo>
                    <a:pt x="30956" y="798671"/>
                  </a:moveTo>
                  <a:cubicBezTo>
                    <a:pt x="21431" y="798671"/>
                    <a:pt x="14764" y="792956"/>
                    <a:pt x="14764" y="782479"/>
                  </a:cubicBezTo>
                  <a:lnTo>
                    <a:pt x="14764" y="243364"/>
                  </a:lnTo>
                  <a:cubicBezTo>
                    <a:pt x="14764" y="233839"/>
                    <a:pt x="21431" y="228124"/>
                    <a:pt x="30956" y="228124"/>
                  </a:cubicBezTo>
                  <a:lnTo>
                    <a:pt x="127159" y="228124"/>
                  </a:lnTo>
                  <a:cubicBezTo>
                    <a:pt x="136684" y="228124"/>
                    <a:pt x="142399" y="233839"/>
                    <a:pt x="142399" y="243364"/>
                  </a:cubicBezTo>
                  <a:lnTo>
                    <a:pt x="142399" y="782479"/>
                  </a:lnTo>
                  <a:cubicBezTo>
                    <a:pt x="142399" y="793909"/>
                    <a:pt x="136684" y="798671"/>
                    <a:pt x="127159" y="798671"/>
                  </a:cubicBezTo>
                  <a:lnTo>
                    <a:pt x="30956" y="7986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8728F7C2-8198-48AB-96ED-C8EF46ED0469}"/>
                </a:ext>
              </a:extLst>
            </p:cNvPr>
            <p:cNvSpPr/>
            <p:nvPr/>
          </p:nvSpPr>
          <p:spPr>
            <a:xfrm>
              <a:off x="709119" y="762646"/>
              <a:ext cx="552450" cy="581026"/>
            </a:xfrm>
            <a:custGeom>
              <a:avLst/>
              <a:gdLst>
                <a:gd name="connsiteX0" fmla="*/ 220283 w 552450"/>
                <a:gd name="connsiteY0" fmla="*/ 578644 h 581025"/>
                <a:gd name="connsiteX1" fmla="*/ 201233 w 552450"/>
                <a:gd name="connsiteY1" fmla="*/ 565309 h 581025"/>
                <a:gd name="connsiteX2" fmla="*/ 8828 w 552450"/>
                <a:gd name="connsiteY2" fmla="*/ 25241 h 581025"/>
                <a:gd name="connsiteX3" fmla="*/ 21211 w 552450"/>
                <a:gd name="connsiteY3" fmla="*/ 7144 h 581025"/>
                <a:gd name="connsiteX4" fmla="*/ 123128 w 552450"/>
                <a:gd name="connsiteY4" fmla="*/ 7144 h 581025"/>
                <a:gd name="connsiteX5" fmla="*/ 142178 w 552450"/>
                <a:gd name="connsiteY5" fmla="*/ 19526 h 581025"/>
                <a:gd name="connsiteX6" fmla="*/ 277433 w 552450"/>
                <a:gd name="connsiteY6" fmla="*/ 446246 h 581025"/>
                <a:gd name="connsiteX7" fmla="*/ 279338 w 552450"/>
                <a:gd name="connsiteY7" fmla="*/ 446246 h 581025"/>
                <a:gd name="connsiteX8" fmla="*/ 414593 w 552450"/>
                <a:gd name="connsiteY8" fmla="*/ 19526 h 581025"/>
                <a:gd name="connsiteX9" fmla="*/ 432691 w 552450"/>
                <a:gd name="connsiteY9" fmla="*/ 7144 h 581025"/>
                <a:gd name="connsiteX10" fmla="*/ 536513 w 552450"/>
                <a:gd name="connsiteY10" fmla="*/ 7144 h 581025"/>
                <a:gd name="connsiteX11" fmla="*/ 548896 w 552450"/>
                <a:gd name="connsiteY11" fmla="*/ 25241 h 581025"/>
                <a:gd name="connsiteX12" fmla="*/ 354586 w 552450"/>
                <a:gd name="connsiteY12" fmla="*/ 565309 h 581025"/>
                <a:gd name="connsiteX13" fmla="*/ 335536 w 552450"/>
                <a:gd name="connsiteY13" fmla="*/ 578644 h 581025"/>
                <a:gd name="connsiteX14" fmla="*/ 220283 w 552450"/>
                <a:gd name="connsiteY14" fmla="*/ 5786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450" h="581025">
                  <a:moveTo>
                    <a:pt x="220283" y="578644"/>
                  </a:moveTo>
                  <a:cubicBezTo>
                    <a:pt x="210758" y="578644"/>
                    <a:pt x="205043" y="573881"/>
                    <a:pt x="201233" y="565309"/>
                  </a:cubicBezTo>
                  <a:lnTo>
                    <a:pt x="8828" y="25241"/>
                  </a:lnTo>
                  <a:cubicBezTo>
                    <a:pt x="4066" y="15716"/>
                    <a:pt x="9781" y="7144"/>
                    <a:pt x="21211" y="7144"/>
                  </a:cubicBezTo>
                  <a:lnTo>
                    <a:pt x="123128" y="7144"/>
                  </a:lnTo>
                  <a:cubicBezTo>
                    <a:pt x="132653" y="7144"/>
                    <a:pt x="139321" y="11906"/>
                    <a:pt x="142178" y="19526"/>
                  </a:cubicBezTo>
                  <a:lnTo>
                    <a:pt x="277433" y="446246"/>
                  </a:lnTo>
                  <a:lnTo>
                    <a:pt x="279338" y="446246"/>
                  </a:lnTo>
                  <a:lnTo>
                    <a:pt x="414593" y="19526"/>
                  </a:lnTo>
                  <a:cubicBezTo>
                    <a:pt x="416498" y="11906"/>
                    <a:pt x="423166" y="7144"/>
                    <a:pt x="432691" y="7144"/>
                  </a:cubicBezTo>
                  <a:lnTo>
                    <a:pt x="536513" y="7144"/>
                  </a:lnTo>
                  <a:cubicBezTo>
                    <a:pt x="547943" y="7144"/>
                    <a:pt x="551753" y="14764"/>
                    <a:pt x="548896" y="25241"/>
                  </a:cubicBezTo>
                  <a:lnTo>
                    <a:pt x="354586" y="565309"/>
                  </a:lnTo>
                  <a:cubicBezTo>
                    <a:pt x="351728" y="573881"/>
                    <a:pt x="345061" y="578644"/>
                    <a:pt x="335536" y="578644"/>
                  </a:cubicBezTo>
                  <a:lnTo>
                    <a:pt x="220283" y="578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8A2D00A6-4516-43A2-A676-67C59919D920}"/>
                </a:ext>
              </a:extLst>
            </p:cNvPr>
            <p:cNvSpPr/>
            <p:nvPr/>
          </p:nvSpPr>
          <p:spPr>
            <a:xfrm>
              <a:off x="1305164" y="750265"/>
              <a:ext cx="495299" cy="609600"/>
            </a:xfrm>
            <a:custGeom>
              <a:avLst/>
              <a:gdLst>
                <a:gd name="connsiteX0" fmla="*/ 488156 w 495300"/>
                <a:gd name="connsiteY0" fmla="*/ 344329 h 609600"/>
                <a:gd name="connsiteX1" fmla="*/ 471964 w 495300"/>
                <a:gd name="connsiteY1" fmla="*/ 359569 h 609600"/>
                <a:gd name="connsiteX2" fmla="*/ 136684 w 495300"/>
                <a:gd name="connsiteY2" fmla="*/ 359569 h 609600"/>
                <a:gd name="connsiteX3" fmla="*/ 136684 w 495300"/>
                <a:gd name="connsiteY3" fmla="*/ 390049 h 609600"/>
                <a:gd name="connsiteX4" fmla="*/ 253841 w 495300"/>
                <a:gd name="connsiteY4" fmla="*/ 491966 h 609600"/>
                <a:gd name="connsiteX5" fmla="*/ 409099 w 495300"/>
                <a:gd name="connsiteY5" fmla="*/ 441484 h 609600"/>
                <a:gd name="connsiteX6" fmla="*/ 431006 w 495300"/>
                <a:gd name="connsiteY6" fmla="*/ 444341 h 609600"/>
                <a:gd name="connsiteX7" fmla="*/ 475774 w 495300"/>
                <a:gd name="connsiteY7" fmla="*/ 505301 h 609600"/>
                <a:gd name="connsiteX8" fmla="*/ 472916 w 495300"/>
                <a:gd name="connsiteY8" fmla="*/ 528161 h 609600"/>
                <a:gd name="connsiteX9" fmla="*/ 249079 w 495300"/>
                <a:gd name="connsiteY9" fmla="*/ 604361 h 609600"/>
                <a:gd name="connsiteX10" fmla="*/ 7144 w 495300"/>
                <a:gd name="connsiteY10" fmla="*/ 389096 h 609600"/>
                <a:gd name="connsiteX11" fmla="*/ 7144 w 495300"/>
                <a:gd name="connsiteY11" fmla="*/ 232886 h 609600"/>
                <a:gd name="connsiteX12" fmla="*/ 250031 w 495300"/>
                <a:gd name="connsiteY12" fmla="*/ 7144 h 609600"/>
                <a:gd name="connsiteX13" fmla="*/ 488156 w 495300"/>
                <a:gd name="connsiteY13" fmla="*/ 232886 h 609600"/>
                <a:gd name="connsiteX14" fmla="*/ 488156 w 495300"/>
                <a:gd name="connsiteY14" fmla="*/ 344329 h 609600"/>
                <a:gd name="connsiteX15" fmla="*/ 250031 w 495300"/>
                <a:gd name="connsiteY15" fmla="*/ 119539 h 609600"/>
                <a:gd name="connsiteX16" fmla="*/ 136684 w 495300"/>
                <a:gd name="connsiteY16" fmla="*/ 231934 h 609600"/>
                <a:gd name="connsiteX17" fmla="*/ 136684 w 495300"/>
                <a:gd name="connsiteY17" fmla="*/ 260509 h 609600"/>
                <a:gd name="connsiteX18" fmla="*/ 363379 w 495300"/>
                <a:gd name="connsiteY18" fmla="*/ 260509 h 609600"/>
                <a:gd name="connsiteX19" fmla="*/ 363379 w 495300"/>
                <a:gd name="connsiteY19" fmla="*/ 231934 h 609600"/>
                <a:gd name="connsiteX20" fmla="*/ 250031 w 495300"/>
                <a:gd name="connsiteY20" fmla="*/ 119539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609600">
                  <a:moveTo>
                    <a:pt x="488156" y="344329"/>
                  </a:moveTo>
                  <a:cubicBezTo>
                    <a:pt x="488156" y="353854"/>
                    <a:pt x="482441" y="359569"/>
                    <a:pt x="471964" y="359569"/>
                  </a:cubicBezTo>
                  <a:lnTo>
                    <a:pt x="136684" y="359569"/>
                  </a:lnTo>
                  <a:lnTo>
                    <a:pt x="136684" y="390049"/>
                  </a:lnTo>
                  <a:cubicBezTo>
                    <a:pt x="136684" y="457676"/>
                    <a:pt x="183356" y="491966"/>
                    <a:pt x="253841" y="491966"/>
                  </a:cubicBezTo>
                  <a:cubicBezTo>
                    <a:pt x="322421" y="491966"/>
                    <a:pt x="368141" y="469106"/>
                    <a:pt x="409099" y="441484"/>
                  </a:cubicBezTo>
                  <a:cubicBezTo>
                    <a:pt x="416719" y="435769"/>
                    <a:pt x="425291" y="436721"/>
                    <a:pt x="431006" y="444341"/>
                  </a:cubicBezTo>
                  <a:lnTo>
                    <a:pt x="475774" y="505301"/>
                  </a:lnTo>
                  <a:cubicBezTo>
                    <a:pt x="482441" y="512921"/>
                    <a:pt x="481489" y="521494"/>
                    <a:pt x="472916" y="528161"/>
                  </a:cubicBezTo>
                  <a:cubicBezTo>
                    <a:pt x="414814" y="574834"/>
                    <a:pt x="342424" y="604361"/>
                    <a:pt x="249079" y="604361"/>
                  </a:cubicBezTo>
                  <a:cubicBezTo>
                    <a:pt x="124301" y="604361"/>
                    <a:pt x="7144" y="535781"/>
                    <a:pt x="7144" y="389096"/>
                  </a:cubicBezTo>
                  <a:lnTo>
                    <a:pt x="7144" y="232886"/>
                  </a:lnTo>
                  <a:cubicBezTo>
                    <a:pt x="7144" y="70961"/>
                    <a:pt x="128111" y="7144"/>
                    <a:pt x="250031" y="7144"/>
                  </a:cubicBezTo>
                  <a:cubicBezTo>
                    <a:pt x="370046" y="7144"/>
                    <a:pt x="488156" y="70961"/>
                    <a:pt x="488156" y="232886"/>
                  </a:cubicBezTo>
                  <a:lnTo>
                    <a:pt x="488156" y="344329"/>
                  </a:lnTo>
                  <a:close/>
                  <a:moveTo>
                    <a:pt x="250031" y="119539"/>
                  </a:moveTo>
                  <a:cubicBezTo>
                    <a:pt x="185261" y="119539"/>
                    <a:pt x="136684" y="150019"/>
                    <a:pt x="136684" y="231934"/>
                  </a:cubicBezTo>
                  <a:lnTo>
                    <a:pt x="136684" y="260509"/>
                  </a:lnTo>
                  <a:lnTo>
                    <a:pt x="363379" y="260509"/>
                  </a:lnTo>
                  <a:lnTo>
                    <a:pt x="363379" y="231934"/>
                  </a:lnTo>
                  <a:cubicBezTo>
                    <a:pt x="363379" y="150971"/>
                    <a:pt x="310991" y="119539"/>
                    <a:pt x="250031" y="119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1C121131-E365-49E1-A4AD-F89127DE8700}"/>
                </a:ext>
              </a:extLst>
            </p:cNvPr>
            <p:cNvSpPr/>
            <p:nvPr/>
          </p:nvSpPr>
          <p:spPr>
            <a:xfrm>
              <a:off x="1899525" y="545478"/>
              <a:ext cx="781050" cy="800099"/>
            </a:xfrm>
            <a:custGeom>
              <a:avLst/>
              <a:gdLst>
                <a:gd name="connsiteX0" fmla="*/ 22384 w 781050"/>
                <a:gd name="connsiteY0" fmla="*/ 795814 h 800100"/>
                <a:gd name="connsiteX1" fmla="*/ 7144 w 781050"/>
                <a:gd name="connsiteY1" fmla="*/ 779621 h 800100"/>
                <a:gd name="connsiteX2" fmla="*/ 7144 w 781050"/>
                <a:gd name="connsiteY2" fmla="*/ 24289 h 800100"/>
                <a:gd name="connsiteX3" fmla="*/ 22384 w 781050"/>
                <a:gd name="connsiteY3" fmla="*/ 8096 h 800100"/>
                <a:gd name="connsiteX4" fmla="*/ 142399 w 781050"/>
                <a:gd name="connsiteY4" fmla="*/ 8096 h 800100"/>
                <a:gd name="connsiteX5" fmla="*/ 160496 w 781050"/>
                <a:gd name="connsiteY5" fmla="*/ 20479 h 800100"/>
                <a:gd name="connsiteX6" fmla="*/ 294799 w 781050"/>
                <a:gd name="connsiteY6" fmla="*/ 270034 h 800100"/>
                <a:gd name="connsiteX7" fmla="*/ 388144 w 781050"/>
                <a:gd name="connsiteY7" fmla="*/ 464344 h 800100"/>
                <a:gd name="connsiteX8" fmla="*/ 392906 w 781050"/>
                <a:gd name="connsiteY8" fmla="*/ 464344 h 800100"/>
                <a:gd name="connsiteX9" fmla="*/ 486251 w 781050"/>
                <a:gd name="connsiteY9" fmla="*/ 270034 h 800100"/>
                <a:gd name="connsiteX10" fmla="*/ 619601 w 781050"/>
                <a:gd name="connsiteY10" fmla="*/ 19526 h 800100"/>
                <a:gd name="connsiteX11" fmla="*/ 638651 w 781050"/>
                <a:gd name="connsiteY11" fmla="*/ 7144 h 800100"/>
                <a:gd name="connsiteX12" fmla="*/ 757714 w 781050"/>
                <a:gd name="connsiteY12" fmla="*/ 7144 h 800100"/>
                <a:gd name="connsiteX13" fmla="*/ 773906 w 781050"/>
                <a:gd name="connsiteY13" fmla="*/ 23336 h 800100"/>
                <a:gd name="connsiteX14" fmla="*/ 773906 w 781050"/>
                <a:gd name="connsiteY14" fmla="*/ 778669 h 800100"/>
                <a:gd name="connsiteX15" fmla="*/ 757714 w 781050"/>
                <a:gd name="connsiteY15" fmla="*/ 794861 h 800100"/>
                <a:gd name="connsiteX16" fmla="*/ 657701 w 781050"/>
                <a:gd name="connsiteY16" fmla="*/ 794861 h 800100"/>
                <a:gd name="connsiteX17" fmla="*/ 642461 w 781050"/>
                <a:gd name="connsiteY17" fmla="*/ 778669 h 800100"/>
                <a:gd name="connsiteX18" fmla="*/ 642461 w 781050"/>
                <a:gd name="connsiteY18" fmla="*/ 557689 h 800100"/>
                <a:gd name="connsiteX19" fmla="*/ 651034 w 781050"/>
                <a:gd name="connsiteY19" fmla="*/ 210979 h 800100"/>
                <a:gd name="connsiteX20" fmla="*/ 648176 w 781050"/>
                <a:gd name="connsiteY20" fmla="*/ 210026 h 800100"/>
                <a:gd name="connsiteX21" fmla="*/ 549117 w 781050"/>
                <a:gd name="connsiteY21" fmla="*/ 413861 h 800100"/>
                <a:gd name="connsiteX22" fmla="*/ 451961 w 781050"/>
                <a:gd name="connsiteY22" fmla="*/ 602456 h 800100"/>
                <a:gd name="connsiteX23" fmla="*/ 432911 w 781050"/>
                <a:gd name="connsiteY23" fmla="*/ 614839 h 800100"/>
                <a:gd name="connsiteX24" fmla="*/ 349091 w 781050"/>
                <a:gd name="connsiteY24" fmla="*/ 614839 h 800100"/>
                <a:gd name="connsiteX25" fmla="*/ 330041 w 781050"/>
                <a:gd name="connsiteY25" fmla="*/ 602456 h 800100"/>
                <a:gd name="connsiteX26" fmla="*/ 232886 w 781050"/>
                <a:gd name="connsiteY26" fmla="*/ 414814 h 800100"/>
                <a:gd name="connsiteX27" fmla="*/ 133826 w 781050"/>
                <a:gd name="connsiteY27" fmla="*/ 210979 h 800100"/>
                <a:gd name="connsiteX28" fmla="*/ 130969 w 781050"/>
                <a:gd name="connsiteY28" fmla="*/ 211931 h 800100"/>
                <a:gd name="connsiteX29" fmla="*/ 139541 w 781050"/>
                <a:gd name="connsiteY29" fmla="*/ 558641 h 800100"/>
                <a:gd name="connsiteX30" fmla="*/ 139541 w 781050"/>
                <a:gd name="connsiteY30" fmla="*/ 780574 h 800100"/>
                <a:gd name="connsiteX31" fmla="*/ 123349 w 781050"/>
                <a:gd name="connsiteY31" fmla="*/ 796766 h 800100"/>
                <a:gd name="connsiteX32" fmla="*/ 22384 w 781050"/>
                <a:gd name="connsiteY32" fmla="*/ 796766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81050" h="800100">
                  <a:moveTo>
                    <a:pt x="22384" y="795814"/>
                  </a:moveTo>
                  <a:cubicBezTo>
                    <a:pt x="12859" y="795814"/>
                    <a:pt x="7144" y="790099"/>
                    <a:pt x="7144" y="779621"/>
                  </a:cubicBezTo>
                  <a:lnTo>
                    <a:pt x="7144" y="24289"/>
                  </a:lnTo>
                  <a:cubicBezTo>
                    <a:pt x="7144" y="12859"/>
                    <a:pt x="12859" y="8096"/>
                    <a:pt x="22384" y="8096"/>
                  </a:cubicBezTo>
                  <a:lnTo>
                    <a:pt x="142399" y="8096"/>
                  </a:lnTo>
                  <a:cubicBezTo>
                    <a:pt x="150019" y="8096"/>
                    <a:pt x="156686" y="10954"/>
                    <a:pt x="160496" y="20479"/>
                  </a:cubicBezTo>
                  <a:lnTo>
                    <a:pt x="294799" y="270034"/>
                  </a:lnTo>
                  <a:cubicBezTo>
                    <a:pt x="324326" y="325279"/>
                    <a:pt x="370999" y="424339"/>
                    <a:pt x="388144" y="464344"/>
                  </a:cubicBezTo>
                  <a:lnTo>
                    <a:pt x="392906" y="464344"/>
                  </a:lnTo>
                  <a:cubicBezTo>
                    <a:pt x="411004" y="424339"/>
                    <a:pt x="456724" y="325279"/>
                    <a:pt x="486251" y="270034"/>
                  </a:cubicBezTo>
                  <a:lnTo>
                    <a:pt x="619601" y="19526"/>
                  </a:lnTo>
                  <a:cubicBezTo>
                    <a:pt x="624364" y="10954"/>
                    <a:pt x="631031" y="7144"/>
                    <a:pt x="638651" y="7144"/>
                  </a:cubicBezTo>
                  <a:lnTo>
                    <a:pt x="757714" y="7144"/>
                  </a:lnTo>
                  <a:cubicBezTo>
                    <a:pt x="769144" y="7144"/>
                    <a:pt x="773906" y="12859"/>
                    <a:pt x="773906" y="23336"/>
                  </a:cubicBezTo>
                  <a:lnTo>
                    <a:pt x="773906" y="778669"/>
                  </a:lnTo>
                  <a:cubicBezTo>
                    <a:pt x="773906" y="790099"/>
                    <a:pt x="768192" y="794861"/>
                    <a:pt x="757714" y="794861"/>
                  </a:cubicBezTo>
                  <a:lnTo>
                    <a:pt x="657701" y="794861"/>
                  </a:lnTo>
                  <a:cubicBezTo>
                    <a:pt x="648176" y="794861"/>
                    <a:pt x="642461" y="789146"/>
                    <a:pt x="642461" y="778669"/>
                  </a:cubicBezTo>
                  <a:lnTo>
                    <a:pt x="642461" y="557689"/>
                  </a:lnTo>
                  <a:cubicBezTo>
                    <a:pt x="642461" y="453866"/>
                    <a:pt x="647224" y="319564"/>
                    <a:pt x="651034" y="210979"/>
                  </a:cubicBezTo>
                  <a:lnTo>
                    <a:pt x="648176" y="210026"/>
                  </a:lnTo>
                  <a:cubicBezTo>
                    <a:pt x="621506" y="267176"/>
                    <a:pt x="585311" y="341471"/>
                    <a:pt x="549117" y="413861"/>
                  </a:cubicBezTo>
                  <a:lnTo>
                    <a:pt x="451961" y="602456"/>
                  </a:lnTo>
                  <a:cubicBezTo>
                    <a:pt x="449104" y="610076"/>
                    <a:pt x="442436" y="614839"/>
                    <a:pt x="432911" y="614839"/>
                  </a:cubicBezTo>
                  <a:lnTo>
                    <a:pt x="349091" y="614839"/>
                  </a:lnTo>
                  <a:cubicBezTo>
                    <a:pt x="340519" y="614839"/>
                    <a:pt x="333851" y="610076"/>
                    <a:pt x="330041" y="602456"/>
                  </a:cubicBezTo>
                  <a:lnTo>
                    <a:pt x="232886" y="414814"/>
                  </a:lnTo>
                  <a:cubicBezTo>
                    <a:pt x="196691" y="342424"/>
                    <a:pt x="160496" y="268129"/>
                    <a:pt x="133826" y="210979"/>
                  </a:cubicBezTo>
                  <a:lnTo>
                    <a:pt x="130969" y="211931"/>
                  </a:lnTo>
                  <a:cubicBezTo>
                    <a:pt x="135731" y="319564"/>
                    <a:pt x="139541" y="454819"/>
                    <a:pt x="139541" y="558641"/>
                  </a:cubicBezTo>
                  <a:lnTo>
                    <a:pt x="139541" y="780574"/>
                  </a:lnTo>
                  <a:cubicBezTo>
                    <a:pt x="139541" y="792004"/>
                    <a:pt x="133826" y="796766"/>
                    <a:pt x="123349" y="796766"/>
                  </a:cubicBezTo>
                  <a:lnTo>
                    <a:pt x="22384" y="7967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14428984-F3A9-4156-BC9D-4A633CD1BAF6}"/>
                </a:ext>
              </a:extLst>
            </p:cNvPr>
            <p:cNvSpPr/>
            <p:nvPr/>
          </p:nvSpPr>
          <p:spPr>
            <a:xfrm>
              <a:off x="2798683" y="762646"/>
              <a:ext cx="495299" cy="800099"/>
            </a:xfrm>
            <a:custGeom>
              <a:avLst/>
              <a:gdLst>
                <a:gd name="connsiteX0" fmla="*/ 360521 w 495300"/>
                <a:gd name="connsiteY0" fmla="*/ 23336 h 800100"/>
                <a:gd name="connsiteX1" fmla="*/ 376714 w 495300"/>
                <a:gd name="connsiteY1" fmla="*/ 8096 h 800100"/>
                <a:gd name="connsiteX2" fmla="*/ 471964 w 495300"/>
                <a:gd name="connsiteY2" fmla="*/ 8096 h 800100"/>
                <a:gd name="connsiteX3" fmla="*/ 488156 w 495300"/>
                <a:gd name="connsiteY3" fmla="*/ 23336 h 800100"/>
                <a:gd name="connsiteX4" fmla="*/ 488156 w 495300"/>
                <a:gd name="connsiteY4" fmla="*/ 542449 h 800100"/>
                <a:gd name="connsiteX5" fmla="*/ 242411 w 495300"/>
                <a:gd name="connsiteY5" fmla="*/ 799624 h 800100"/>
                <a:gd name="connsiteX6" fmla="*/ 26194 w 495300"/>
                <a:gd name="connsiteY6" fmla="*/ 730091 h 800100"/>
                <a:gd name="connsiteX7" fmla="*/ 23336 w 495300"/>
                <a:gd name="connsiteY7" fmla="*/ 708184 h 800100"/>
                <a:gd name="connsiteX8" fmla="*/ 70961 w 495300"/>
                <a:gd name="connsiteY8" fmla="*/ 640556 h 800100"/>
                <a:gd name="connsiteX9" fmla="*/ 91916 w 495300"/>
                <a:gd name="connsiteY9" fmla="*/ 634841 h 800100"/>
                <a:gd name="connsiteX10" fmla="*/ 241459 w 495300"/>
                <a:gd name="connsiteY10" fmla="*/ 685324 h 800100"/>
                <a:gd name="connsiteX11" fmla="*/ 361474 w 495300"/>
                <a:gd name="connsiteY11" fmla="*/ 541496 h 800100"/>
                <a:gd name="connsiteX12" fmla="*/ 243364 w 495300"/>
                <a:gd name="connsiteY12" fmla="*/ 561499 h 800100"/>
                <a:gd name="connsiteX13" fmla="*/ 7144 w 495300"/>
                <a:gd name="connsiteY13" fmla="*/ 336709 h 800100"/>
                <a:gd name="connsiteX14" fmla="*/ 7144 w 495300"/>
                <a:gd name="connsiteY14" fmla="*/ 22384 h 800100"/>
                <a:gd name="connsiteX15" fmla="*/ 23336 w 495300"/>
                <a:gd name="connsiteY15" fmla="*/ 7144 h 800100"/>
                <a:gd name="connsiteX16" fmla="*/ 119539 w 495300"/>
                <a:gd name="connsiteY16" fmla="*/ 7144 h 800100"/>
                <a:gd name="connsiteX17" fmla="*/ 134779 w 495300"/>
                <a:gd name="connsiteY17" fmla="*/ 22384 h 800100"/>
                <a:gd name="connsiteX18" fmla="*/ 134779 w 495300"/>
                <a:gd name="connsiteY18" fmla="*/ 330994 h 800100"/>
                <a:gd name="connsiteX19" fmla="*/ 260509 w 495300"/>
                <a:gd name="connsiteY19" fmla="*/ 445294 h 800100"/>
                <a:gd name="connsiteX20" fmla="*/ 359569 w 495300"/>
                <a:gd name="connsiteY20" fmla="*/ 423386 h 800100"/>
                <a:gd name="connsiteX21" fmla="*/ 359569 w 495300"/>
                <a:gd name="connsiteY21" fmla="*/ 23336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5300" h="800100">
                  <a:moveTo>
                    <a:pt x="360521" y="23336"/>
                  </a:moveTo>
                  <a:cubicBezTo>
                    <a:pt x="360521" y="13811"/>
                    <a:pt x="366236" y="8096"/>
                    <a:pt x="376714" y="8096"/>
                  </a:cubicBezTo>
                  <a:lnTo>
                    <a:pt x="471964" y="8096"/>
                  </a:lnTo>
                  <a:cubicBezTo>
                    <a:pt x="483394" y="8096"/>
                    <a:pt x="488156" y="13811"/>
                    <a:pt x="488156" y="23336"/>
                  </a:cubicBezTo>
                  <a:lnTo>
                    <a:pt x="488156" y="542449"/>
                  </a:lnTo>
                  <a:cubicBezTo>
                    <a:pt x="488156" y="711994"/>
                    <a:pt x="411004" y="799624"/>
                    <a:pt x="242411" y="799624"/>
                  </a:cubicBezTo>
                  <a:cubicBezTo>
                    <a:pt x="149066" y="799624"/>
                    <a:pt x="83344" y="777716"/>
                    <a:pt x="26194" y="730091"/>
                  </a:cubicBezTo>
                  <a:cubicBezTo>
                    <a:pt x="17621" y="723424"/>
                    <a:pt x="17621" y="716756"/>
                    <a:pt x="23336" y="708184"/>
                  </a:cubicBezTo>
                  <a:lnTo>
                    <a:pt x="70961" y="640556"/>
                  </a:lnTo>
                  <a:cubicBezTo>
                    <a:pt x="76676" y="631984"/>
                    <a:pt x="84296" y="629126"/>
                    <a:pt x="91916" y="634841"/>
                  </a:cubicBezTo>
                  <a:cubicBezTo>
                    <a:pt x="133826" y="663416"/>
                    <a:pt x="182404" y="685324"/>
                    <a:pt x="241459" y="685324"/>
                  </a:cubicBezTo>
                  <a:cubicBezTo>
                    <a:pt x="317659" y="685324"/>
                    <a:pt x="366236" y="651986"/>
                    <a:pt x="361474" y="541496"/>
                  </a:cubicBezTo>
                  <a:cubicBezTo>
                    <a:pt x="326231" y="552926"/>
                    <a:pt x="284321" y="561499"/>
                    <a:pt x="243364" y="561499"/>
                  </a:cubicBezTo>
                  <a:cubicBezTo>
                    <a:pt x="129064" y="561499"/>
                    <a:pt x="7144" y="489109"/>
                    <a:pt x="7144" y="336709"/>
                  </a:cubicBezTo>
                  <a:lnTo>
                    <a:pt x="7144" y="22384"/>
                  </a:lnTo>
                  <a:cubicBezTo>
                    <a:pt x="7144" y="12859"/>
                    <a:pt x="13811" y="7144"/>
                    <a:pt x="23336" y="7144"/>
                  </a:cubicBezTo>
                  <a:lnTo>
                    <a:pt x="119539" y="7144"/>
                  </a:lnTo>
                  <a:cubicBezTo>
                    <a:pt x="129064" y="7144"/>
                    <a:pt x="134779" y="12859"/>
                    <a:pt x="134779" y="22384"/>
                  </a:cubicBezTo>
                  <a:lnTo>
                    <a:pt x="134779" y="330994"/>
                  </a:lnTo>
                  <a:cubicBezTo>
                    <a:pt x="134779" y="415766"/>
                    <a:pt x="194786" y="445294"/>
                    <a:pt x="260509" y="445294"/>
                  </a:cubicBezTo>
                  <a:cubicBezTo>
                    <a:pt x="297656" y="446246"/>
                    <a:pt x="335756" y="436721"/>
                    <a:pt x="359569" y="423386"/>
                  </a:cubicBezTo>
                  <a:lnTo>
                    <a:pt x="359569" y="233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F7267B54-6E2E-465B-B0D3-4600FA83AC5E}"/>
                </a:ext>
              </a:extLst>
            </p:cNvPr>
            <p:cNvSpPr/>
            <p:nvPr/>
          </p:nvSpPr>
          <p:spPr>
            <a:xfrm>
              <a:off x="3396854" y="546429"/>
              <a:ext cx="495299" cy="809626"/>
            </a:xfrm>
            <a:custGeom>
              <a:avLst/>
              <a:gdLst>
                <a:gd name="connsiteX0" fmla="*/ 253841 w 495300"/>
                <a:gd name="connsiteY0" fmla="*/ 210979 h 809625"/>
                <a:gd name="connsiteX1" fmla="*/ 495776 w 495300"/>
                <a:gd name="connsiteY1" fmla="*/ 444341 h 809625"/>
                <a:gd name="connsiteX2" fmla="*/ 495776 w 495300"/>
                <a:gd name="connsiteY2" fmla="*/ 566261 h 809625"/>
                <a:gd name="connsiteX3" fmla="*/ 242411 w 495300"/>
                <a:gd name="connsiteY3" fmla="*/ 809149 h 809625"/>
                <a:gd name="connsiteX4" fmla="*/ 20479 w 495300"/>
                <a:gd name="connsiteY4" fmla="*/ 769144 h 809625"/>
                <a:gd name="connsiteX5" fmla="*/ 7144 w 495300"/>
                <a:gd name="connsiteY5" fmla="*/ 750094 h 809625"/>
                <a:gd name="connsiteX6" fmla="*/ 7144 w 495300"/>
                <a:gd name="connsiteY6" fmla="*/ 23336 h 809625"/>
                <a:gd name="connsiteX7" fmla="*/ 23336 w 495300"/>
                <a:gd name="connsiteY7" fmla="*/ 7144 h 809625"/>
                <a:gd name="connsiteX8" fmla="*/ 118586 w 495300"/>
                <a:gd name="connsiteY8" fmla="*/ 7144 h 809625"/>
                <a:gd name="connsiteX9" fmla="*/ 134779 w 495300"/>
                <a:gd name="connsiteY9" fmla="*/ 23336 h 809625"/>
                <a:gd name="connsiteX10" fmla="*/ 134779 w 495300"/>
                <a:gd name="connsiteY10" fmla="*/ 234791 h 809625"/>
                <a:gd name="connsiteX11" fmla="*/ 253841 w 495300"/>
                <a:gd name="connsiteY11" fmla="*/ 210979 h 809625"/>
                <a:gd name="connsiteX12" fmla="*/ 365284 w 495300"/>
                <a:gd name="connsiteY12" fmla="*/ 567214 h 809625"/>
                <a:gd name="connsiteX13" fmla="*/ 365284 w 495300"/>
                <a:gd name="connsiteY13" fmla="*/ 444341 h 809625"/>
                <a:gd name="connsiteX14" fmla="*/ 240506 w 495300"/>
                <a:gd name="connsiteY14" fmla="*/ 324326 h 809625"/>
                <a:gd name="connsiteX15" fmla="*/ 134779 w 495300"/>
                <a:gd name="connsiteY15" fmla="*/ 352901 h 809625"/>
                <a:gd name="connsiteX16" fmla="*/ 134779 w 495300"/>
                <a:gd name="connsiteY16" fmla="*/ 678656 h 809625"/>
                <a:gd name="connsiteX17" fmla="*/ 238601 w 495300"/>
                <a:gd name="connsiteY17" fmla="*/ 693896 h 809625"/>
                <a:gd name="connsiteX18" fmla="*/ 365284 w 495300"/>
                <a:gd name="connsiteY18" fmla="*/ 567214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5300" h="809625">
                  <a:moveTo>
                    <a:pt x="253841" y="210979"/>
                  </a:moveTo>
                  <a:cubicBezTo>
                    <a:pt x="392906" y="210979"/>
                    <a:pt x="495776" y="301466"/>
                    <a:pt x="495776" y="444341"/>
                  </a:cubicBezTo>
                  <a:lnTo>
                    <a:pt x="495776" y="566261"/>
                  </a:lnTo>
                  <a:cubicBezTo>
                    <a:pt x="495776" y="733901"/>
                    <a:pt x="388144" y="809149"/>
                    <a:pt x="242411" y="809149"/>
                  </a:cubicBezTo>
                  <a:cubicBezTo>
                    <a:pt x="170974" y="809149"/>
                    <a:pt x="86201" y="793909"/>
                    <a:pt x="20479" y="769144"/>
                  </a:cubicBezTo>
                  <a:cubicBezTo>
                    <a:pt x="10954" y="766286"/>
                    <a:pt x="7144" y="760571"/>
                    <a:pt x="7144" y="750094"/>
                  </a:cubicBezTo>
                  <a:lnTo>
                    <a:pt x="7144" y="23336"/>
                  </a:lnTo>
                  <a:cubicBezTo>
                    <a:pt x="7144" y="11906"/>
                    <a:pt x="12859" y="7144"/>
                    <a:pt x="23336" y="7144"/>
                  </a:cubicBezTo>
                  <a:lnTo>
                    <a:pt x="118586" y="7144"/>
                  </a:lnTo>
                  <a:cubicBezTo>
                    <a:pt x="130016" y="7144"/>
                    <a:pt x="134779" y="12859"/>
                    <a:pt x="134779" y="23336"/>
                  </a:cubicBezTo>
                  <a:lnTo>
                    <a:pt x="134779" y="234791"/>
                  </a:lnTo>
                  <a:cubicBezTo>
                    <a:pt x="169069" y="220504"/>
                    <a:pt x="210026" y="210979"/>
                    <a:pt x="253841" y="210979"/>
                  </a:cubicBezTo>
                  <a:close/>
                  <a:moveTo>
                    <a:pt x="365284" y="567214"/>
                  </a:moveTo>
                  <a:lnTo>
                    <a:pt x="365284" y="444341"/>
                  </a:lnTo>
                  <a:cubicBezTo>
                    <a:pt x="365284" y="360521"/>
                    <a:pt x="320516" y="324326"/>
                    <a:pt x="240506" y="324326"/>
                  </a:cubicBezTo>
                  <a:cubicBezTo>
                    <a:pt x="198596" y="324326"/>
                    <a:pt x="162401" y="335756"/>
                    <a:pt x="134779" y="352901"/>
                  </a:cubicBezTo>
                  <a:lnTo>
                    <a:pt x="134779" y="678656"/>
                  </a:lnTo>
                  <a:cubicBezTo>
                    <a:pt x="161449" y="690086"/>
                    <a:pt x="200501" y="693896"/>
                    <a:pt x="238601" y="693896"/>
                  </a:cubicBezTo>
                  <a:cubicBezTo>
                    <a:pt x="318611" y="693896"/>
                    <a:pt x="365284" y="660559"/>
                    <a:pt x="365284" y="5672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5FFCCBE4-2A4B-435F-935B-23A8AC3F8429}"/>
                </a:ext>
              </a:extLst>
            </p:cNvPr>
            <p:cNvSpPr/>
            <p:nvPr/>
          </p:nvSpPr>
          <p:spPr>
            <a:xfrm>
              <a:off x="3963592" y="750265"/>
              <a:ext cx="514351" cy="609600"/>
            </a:xfrm>
            <a:custGeom>
              <a:avLst/>
              <a:gdLst>
                <a:gd name="connsiteX0" fmla="*/ 258604 w 514350"/>
                <a:gd name="connsiteY0" fmla="*/ 604361 h 609600"/>
                <a:gd name="connsiteX1" fmla="*/ 7144 w 514350"/>
                <a:gd name="connsiteY1" fmla="*/ 381476 h 609600"/>
                <a:gd name="connsiteX2" fmla="*/ 7144 w 514350"/>
                <a:gd name="connsiteY2" fmla="*/ 233839 h 609600"/>
                <a:gd name="connsiteX3" fmla="*/ 258604 w 514350"/>
                <a:gd name="connsiteY3" fmla="*/ 7144 h 609600"/>
                <a:gd name="connsiteX4" fmla="*/ 510064 w 514350"/>
                <a:gd name="connsiteY4" fmla="*/ 233839 h 609600"/>
                <a:gd name="connsiteX5" fmla="*/ 510064 w 514350"/>
                <a:gd name="connsiteY5" fmla="*/ 381476 h 609600"/>
                <a:gd name="connsiteX6" fmla="*/ 258604 w 514350"/>
                <a:gd name="connsiteY6" fmla="*/ 604361 h 609600"/>
                <a:gd name="connsiteX7" fmla="*/ 258604 w 514350"/>
                <a:gd name="connsiteY7" fmla="*/ 490061 h 609600"/>
                <a:gd name="connsiteX8" fmla="*/ 381476 w 514350"/>
                <a:gd name="connsiteY8" fmla="*/ 382429 h 609600"/>
                <a:gd name="connsiteX9" fmla="*/ 381476 w 514350"/>
                <a:gd name="connsiteY9" fmla="*/ 234791 h 609600"/>
                <a:gd name="connsiteX10" fmla="*/ 258604 w 514350"/>
                <a:gd name="connsiteY10" fmla="*/ 122396 h 609600"/>
                <a:gd name="connsiteX11" fmla="*/ 135731 w 514350"/>
                <a:gd name="connsiteY11" fmla="*/ 234791 h 609600"/>
                <a:gd name="connsiteX12" fmla="*/ 135731 w 514350"/>
                <a:gd name="connsiteY12" fmla="*/ 381476 h 609600"/>
                <a:gd name="connsiteX13" fmla="*/ 258604 w 514350"/>
                <a:gd name="connsiteY13" fmla="*/ 49006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350" h="609600">
                  <a:moveTo>
                    <a:pt x="258604" y="604361"/>
                  </a:moveTo>
                  <a:cubicBezTo>
                    <a:pt x="106204" y="604361"/>
                    <a:pt x="7144" y="518636"/>
                    <a:pt x="7144" y="381476"/>
                  </a:cubicBezTo>
                  <a:lnTo>
                    <a:pt x="7144" y="233839"/>
                  </a:lnTo>
                  <a:cubicBezTo>
                    <a:pt x="7144" y="94774"/>
                    <a:pt x="106204" y="7144"/>
                    <a:pt x="258604" y="7144"/>
                  </a:cubicBezTo>
                  <a:cubicBezTo>
                    <a:pt x="411004" y="7144"/>
                    <a:pt x="510064" y="95726"/>
                    <a:pt x="510064" y="233839"/>
                  </a:cubicBezTo>
                  <a:lnTo>
                    <a:pt x="510064" y="381476"/>
                  </a:lnTo>
                  <a:cubicBezTo>
                    <a:pt x="510064" y="518636"/>
                    <a:pt x="411004" y="604361"/>
                    <a:pt x="258604" y="604361"/>
                  </a:cubicBezTo>
                  <a:close/>
                  <a:moveTo>
                    <a:pt x="258604" y="490061"/>
                  </a:moveTo>
                  <a:cubicBezTo>
                    <a:pt x="336709" y="490061"/>
                    <a:pt x="381476" y="452914"/>
                    <a:pt x="381476" y="382429"/>
                  </a:cubicBezTo>
                  <a:lnTo>
                    <a:pt x="381476" y="234791"/>
                  </a:lnTo>
                  <a:cubicBezTo>
                    <a:pt x="381476" y="162401"/>
                    <a:pt x="337661" y="122396"/>
                    <a:pt x="258604" y="122396"/>
                  </a:cubicBezTo>
                  <a:cubicBezTo>
                    <a:pt x="179546" y="122396"/>
                    <a:pt x="135731" y="162401"/>
                    <a:pt x="135731" y="234791"/>
                  </a:cubicBezTo>
                  <a:lnTo>
                    <a:pt x="135731" y="381476"/>
                  </a:lnTo>
                  <a:cubicBezTo>
                    <a:pt x="136684" y="452914"/>
                    <a:pt x="179546" y="490061"/>
                    <a:pt x="258604" y="490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06C771EE-0F6C-4EB3-8EBF-038EEF4E2362}"/>
                </a:ext>
              </a:extLst>
            </p:cNvPr>
            <p:cNvSpPr/>
            <p:nvPr/>
          </p:nvSpPr>
          <p:spPr>
            <a:xfrm>
              <a:off x="4510191" y="762646"/>
              <a:ext cx="533400" cy="581026"/>
            </a:xfrm>
            <a:custGeom>
              <a:avLst/>
              <a:gdLst>
                <a:gd name="connsiteX0" fmla="*/ 525438 w 533400"/>
                <a:gd name="connsiteY0" fmla="*/ 559594 h 581025"/>
                <a:gd name="connsiteX1" fmla="*/ 515913 w 533400"/>
                <a:gd name="connsiteY1" fmla="*/ 579596 h 581025"/>
                <a:gd name="connsiteX2" fmla="*/ 398756 w 533400"/>
                <a:gd name="connsiteY2" fmla="*/ 579596 h 581025"/>
                <a:gd name="connsiteX3" fmla="*/ 378754 w 533400"/>
                <a:gd name="connsiteY3" fmla="*/ 568166 h 581025"/>
                <a:gd name="connsiteX4" fmla="*/ 268263 w 533400"/>
                <a:gd name="connsiteY4" fmla="*/ 380524 h 581025"/>
                <a:gd name="connsiteX5" fmla="*/ 157773 w 533400"/>
                <a:gd name="connsiteY5" fmla="*/ 568166 h 581025"/>
                <a:gd name="connsiteX6" fmla="*/ 137771 w 533400"/>
                <a:gd name="connsiteY6" fmla="*/ 579596 h 581025"/>
                <a:gd name="connsiteX7" fmla="*/ 21566 w 533400"/>
                <a:gd name="connsiteY7" fmla="*/ 579596 h 581025"/>
                <a:gd name="connsiteX8" fmla="*/ 10136 w 533400"/>
                <a:gd name="connsiteY8" fmla="*/ 559594 h 581025"/>
                <a:gd name="connsiteX9" fmla="*/ 187301 w 533400"/>
                <a:gd name="connsiteY9" fmla="*/ 292894 h 581025"/>
                <a:gd name="connsiteX10" fmla="*/ 21566 w 533400"/>
                <a:gd name="connsiteY10" fmla="*/ 26194 h 581025"/>
                <a:gd name="connsiteX11" fmla="*/ 32996 w 533400"/>
                <a:gd name="connsiteY11" fmla="*/ 7144 h 581025"/>
                <a:gd name="connsiteX12" fmla="*/ 144438 w 533400"/>
                <a:gd name="connsiteY12" fmla="*/ 7144 h 581025"/>
                <a:gd name="connsiteX13" fmla="*/ 164441 w 533400"/>
                <a:gd name="connsiteY13" fmla="*/ 18574 h 581025"/>
                <a:gd name="connsiteX14" fmla="*/ 269216 w 533400"/>
                <a:gd name="connsiteY14" fmla="*/ 202406 h 581025"/>
                <a:gd name="connsiteX15" fmla="*/ 373991 w 533400"/>
                <a:gd name="connsiteY15" fmla="*/ 18574 h 581025"/>
                <a:gd name="connsiteX16" fmla="*/ 393993 w 533400"/>
                <a:gd name="connsiteY16" fmla="*/ 7144 h 581025"/>
                <a:gd name="connsiteX17" fmla="*/ 505436 w 533400"/>
                <a:gd name="connsiteY17" fmla="*/ 7144 h 581025"/>
                <a:gd name="connsiteX18" fmla="*/ 516866 w 533400"/>
                <a:gd name="connsiteY18" fmla="*/ 26194 h 581025"/>
                <a:gd name="connsiteX19" fmla="*/ 349226 w 533400"/>
                <a:gd name="connsiteY19" fmla="*/ 291941 h 581025"/>
                <a:gd name="connsiteX20" fmla="*/ 525438 w 533400"/>
                <a:gd name="connsiteY20" fmla="*/ 5595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33400" h="581025">
                  <a:moveTo>
                    <a:pt x="525438" y="559594"/>
                  </a:moveTo>
                  <a:cubicBezTo>
                    <a:pt x="532106" y="571976"/>
                    <a:pt x="527343" y="579596"/>
                    <a:pt x="515913" y="579596"/>
                  </a:cubicBezTo>
                  <a:lnTo>
                    <a:pt x="398756" y="579596"/>
                  </a:lnTo>
                  <a:cubicBezTo>
                    <a:pt x="390183" y="579596"/>
                    <a:pt x="383516" y="576739"/>
                    <a:pt x="378754" y="568166"/>
                  </a:cubicBezTo>
                  <a:lnTo>
                    <a:pt x="268263" y="380524"/>
                  </a:lnTo>
                  <a:lnTo>
                    <a:pt x="157773" y="568166"/>
                  </a:lnTo>
                  <a:cubicBezTo>
                    <a:pt x="153011" y="575786"/>
                    <a:pt x="146343" y="579596"/>
                    <a:pt x="137771" y="579596"/>
                  </a:cubicBezTo>
                  <a:lnTo>
                    <a:pt x="21566" y="579596"/>
                  </a:lnTo>
                  <a:cubicBezTo>
                    <a:pt x="8231" y="579596"/>
                    <a:pt x="3468" y="571976"/>
                    <a:pt x="10136" y="559594"/>
                  </a:cubicBezTo>
                  <a:lnTo>
                    <a:pt x="187301" y="292894"/>
                  </a:lnTo>
                  <a:lnTo>
                    <a:pt x="21566" y="26194"/>
                  </a:lnTo>
                  <a:cubicBezTo>
                    <a:pt x="14898" y="16669"/>
                    <a:pt x="20613" y="7144"/>
                    <a:pt x="32996" y="7144"/>
                  </a:cubicBezTo>
                  <a:lnTo>
                    <a:pt x="144438" y="7144"/>
                  </a:lnTo>
                  <a:cubicBezTo>
                    <a:pt x="153011" y="7144"/>
                    <a:pt x="159679" y="11906"/>
                    <a:pt x="164441" y="18574"/>
                  </a:cubicBezTo>
                  <a:lnTo>
                    <a:pt x="269216" y="202406"/>
                  </a:lnTo>
                  <a:lnTo>
                    <a:pt x="373991" y="18574"/>
                  </a:lnTo>
                  <a:cubicBezTo>
                    <a:pt x="378754" y="11906"/>
                    <a:pt x="385421" y="7144"/>
                    <a:pt x="393993" y="7144"/>
                  </a:cubicBezTo>
                  <a:lnTo>
                    <a:pt x="505436" y="7144"/>
                  </a:lnTo>
                  <a:cubicBezTo>
                    <a:pt x="517818" y="7144"/>
                    <a:pt x="523533" y="15716"/>
                    <a:pt x="516866" y="26194"/>
                  </a:cubicBezTo>
                  <a:lnTo>
                    <a:pt x="349226" y="291941"/>
                  </a:lnTo>
                  <a:lnTo>
                    <a:pt x="525438" y="5595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079D4966-D437-4015-9805-3C5FF79AE561}"/>
                </a:ext>
              </a:extLst>
            </p:cNvPr>
            <p:cNvSpPr/>
            <p:nvPr/>
          </p:nvSpPr>
          <p:spPr>
            <a:xfrm>
              <a:off x="-1146570" y="-14222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BE0582A2-0839-445D-BCCE-3FA8544A7C24}"/>
                </a:ext>
              </a:extLst>
            </p:cNvPr>
            <p:cNvSpPr/>
            <p:nvPr/>
          </p:nvSpPr>
          <p:spPr>
            <a:xfrm>
              <a:off x="5347798" y="1143646"/>
              <a:ext cx="409574" cy="485774"/>
            </a:xfrm>
            <a:custGeom>
              <a:avLst/>
              <a:gdLst>
                <a:gd name="connsiteX0" fmla="*/ 313624 w 409575"/>
                <a:gd name="connsiteY0" fmla="*/ 7144 h 485775"/>
                <a:gd name="connsiteX1" fmla="*/ 291717 w 409575"/>
                <a:gd name="connsiteY1" fmla="*/ 19526 h 485775"/>
                <a:gd name="connsiteX2" fmla="*/ 8824 w 409575"/>
                <a:gd name="connsiteY2" fmla="*/ 471964 h 485775"/>
                <a:gd name="connsiteX3" fmla="*/ 15492 w 409575"/>
                <a:gd name="connsiteY3" fmla="*/ 484346 h 485775"/>
                <a:gd name="connsiteX4" fmla="*/ 98359 w 409575"/>
                <a:gd name="connsiteY4" fmla="*/ 484346 h 485775"/>
                <a:gd name="connsiteX5" fmla="*/ 120267 w 409575"/>
                <a:gd name="connsiteY5" fmla="*/ 471964 h 485775"/>
                <a:gd name="connsiteX6" fmla="*/ 403159 w 409575"/>
                <a:gd name="connsiteY6" fmla="*/ 19526 h 485775"/>
                <a:gd name="connsiteX7" fmla="*/ 396492 w 409575"/>
                <a:gd name="connsiteY7" fmla="*/ 7144 h 485775"/>
                <a:gd name="connsiteX8" fmla="*/ 313624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13624" y="7144"/>
                  </a:moveTo>
                  <a:cubicBezTo>
                    <a:pt x="306004" y="7144"/>
                    <a:pt x="295526" y="12859"/>
                    <a:pt x="291717" y="19526"/>
                  </a:cubicBezTo>
                  <a:lnTo>
                    <a:pt x="8824" y="471964"/>
                  </a:lnTo>
                  <a:cubicBezTo>
                    <a:pt x="5014" y="478631"/>
                    <a:pt x="7872" y="484346"/>
                    <a:pt x="15492" y="484346"/>
                  </a:cubicBezTo>
                  <a:lnTo>
                    <a:pt x="98359" y="484346"/>
                  </a:lnTo>
                  <a:cubicBezTo>
                    <a:pt x="105979" y="484346"/>
                    <a:pt x="116456" y="478631"/>
                    <a:pt x="120267" y="471964"/>
                  </a:cubicBezTo>
                  <a:lnTo>
                    <a:pt x="403159" y="19526"/>
                  </a:lnTo>
                  <a:cubicBezTo>
                    <a:pt x="406969" y="12859"/>
                    <a:pt x="404112" y="7144"/>
                    <a:pt x="396492" y="7144"/>
                  </a:cubicBezTo>
                  <a:lnTo>
                    <a:pt x="313624" y="7144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12B0E39B-0730-4350-8277-67D1D40267C1}"/>
                </a:ext>
              </a:extLst>
            </p:cNvPr>
            <p:cNvSpPr/>
            <p:nvPr/>
          </p:nvSpPr>
          <p:spPr>
            <a:xfrm>
              <a:off x="5572588" y="1143646"/>
              <a:ext cx="409574" cy="485774"/>
            </a:xfrm>
            <a:custGeom>
              <a:avLst/>
              <a:gdLst>
                <a:gd name="connsiteX0" fmla="*/ 313624 w 409575"/>
                <a:gd name="connsiteY0" fmla="*/ 7144 h 485775"/>
                <a:gd name="connsiteX1" fmla="*/ 291716 w 409575"/>
                <a:gd name="connsiteY1" fmla="*/ 19526 h 485775"/>
                <a:gd name="connsiteX2" fmla="*/ 8824 w 409575"/>
                <a:gd name="connsiteY2" fmla="*/ 471964 h 485775"/>
                <a:gd name="connsiteX3" fmla="*/ 15491 w 409575"/>
                <a:gd name="connsiteY3" fmla="*/ 484346 h 485775"/>
                <a:gd name="connsiteX4" fmla="*/ 98359 w 409575"/>
                <a:gd name="connsiteY4" fmla="*/ 484346 h 485775"/>
                <a:gd name="connsiteX5" fmla="*/ 120266 w 409575"/>
                <a:gd name="connsiteY5" fmla="*/ 471964 h 485775"/>
                <a:gd name="connsiteX6" fmla="*/ 403159 w 409575"/>
                <a:gd name="connsiteY6" fmla="*/ 19526 h 485775"/>
                <a:gd name="connsiteX7" fmla="*/ 396491 w 409575"/>
                <a:gd name="connsiteY7" fmla="*/ 7144 h 485775"/>
                <a:gd name="connsiteX8" fmla="*/ 313624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13624" y="7144"/>
                  </a:moveTo>
                  <a:cubicBezTo>
                    <a:pt x="306004" y="7144"/>
                    <a:pt x="295527" y="12859"/>
                    <a:pt x="291716" y="19526"/>
                  </a:cubicBezTo>
                  <a:lnTo>
                    <a:pt x="8824" y="471964"/>
                  </a:lnTo>
                  <a:cubicBezTo>
                    <a:pt x="5014" y="478631"/>
                    <a:pt x="7872" y="484346"/>
                    <a:pt x="15491" y="484346"/>
                  </a:cubicBezTo>
                  <a:lnTo>
                    <a:pt x="98359" y="484346"/>
                  </a:lnTo>
                  <a:cubicBezTo>
                    <a:pt x="105979" y="484346"/>
                    <a:pt x="116457" y="478631"/>
                    <a:pt x="120266" y="471964"/>
                  </a:cubicBezTo>
                  <a:lnTo>
                    <a:pt x="403159" y="19526"/>
                  </a:lnTo>
                  <a:cubicBezTo>
                    <a:pt x="406969" y="12859"/>
                    <a:pt x="404111" y="7144"/>
                    <a:pt x="396491" y="7144"/>
                  </a:cubicBezTo>
                  <a:lnTo>
                    <a:pt x="313624" y="7144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F9D9F5C5-6FF2-4DEC-A38A-4AFEBA91CEB4}"/>
                </a:ext>
              </a:extLst>
            </p:cNvPr>
            <p:cNvSpPr/>
            <p:nvPr/>
          </p:nvSpPr>
          <p:spPr>
            <a:xfrm>
              <a:off x="5797378" y="1143646"/>
              <a:ext cx="409574" cy="485774"/>
            </a:xfrm>
            <a:custGeom>
              <a:avLst/>
              <a:gdLst>
                <a:gd name="connsiteX0" fmla="*/ 313624 w 409575"/>
                <a:gd name="connsiteY0" fmla="*/ 7144 h 485775"/>
                <a:gd name="connsiteX1" fmla="*/ 291717 w 409575"/>
                <a:gd name="connsiteY1" fmla="*/ 19526 h 485775"/>
                <a:gd name="connsiteX2" fmla="*/ 8824 w 409575"/>
                <a:gd name="connsiteY2" fmla="*/ 471964 h 485775"/>
                <a:gd name="connsiteX3" fmla="*/ 15492 w 409575"/>
                <a:gd name="connsiteY3" fmla="*/ 484346 h 485775"/>
                <a:gd name="connsiteX4" fmla="*/ 98359 w 409575"/>
                <a:gd name="connsiteY4" fmla="*/ 484346 h 485775"/>
                <a:gd name="connsiteX5" fmla="*/ 120267 w 409575"/>
                <a:gd name="connsiteY5" fmla="*/ 471964 h 485775"/>
                <a:gd name="connsiteX6" fmla="*/ 403159 w 409575"/>
                <a:gd name="connsiteY6" fmla="*/ 19526 h 485775"/>
                <a:gd name="connsiteX7" fmla="*/ 396492 w 409575"/>
                <a:gd name="connsiteY7" fmla="*/ 7144 h 485775"/>
                <a:gd name="connsiteX8" fmla="*/ 313624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13624" y="7144"/>
                  </a:moveTo>
                  <a:cubicBezTo>
                    <a:pt x="306004" y="7144"/>
                    <a:pt x="295526" y="12859"/>
                    <a:pt x="291717" y="19526"/>
                  </a:cubicBezTo>
                  <a:lnTo>
                    <a:pt x="8824" y="471964"/>
                  </a:lnTo>
                  <a:cubicBezTo>
                    <a:pt x="5014" y="478631"/>
                    <a:pt x="7871" y="484346"/>
                    <a:pt x="15492" y="484346"/>
                  </a:cubicBezTo>
                  <a:lnTo>
                    <a:pt x="98359" y="484346"/>
                  </a:lnTo>
                  <a:cubicBezTo>
                    <a:pt x="105979" y="484346"/>
                    <a:pt x="116457" y="478631"/>
                    <a:pt x="120267" y="471964"/>
                  </a:cubicBezTo>
                  <a:lnTo>
                    <a:pt x="403159" y="19526"/>
                  </a:lnTo>
                  <a:cubicBezTo>
                    <a:pt x="406969" y="12859"/>
                    <a:pt x="404112" y="7144"/>
                    <a:pt x="396492" y="7144"/>
                  </a:cubicBezTo>
                  <a:lnTo>
                    <a:pt x="313624" y="7144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1D8090E3-22B2-4146-AD6A-53908CCC7A8F}"/>
                </a:ext>
              </a:extLst>
            </p:cNvPr>
            <p:cNvSpPr/>
            <p:nvPr/>
          </p:nvSpPr>
          <p:spPr>
            <a:xfrm>
              <a:off x="6022168" y="1143646"/>
              <a:ext cx="409574" cy="485774"/>
            </a:xfrm>
            <a:custGeom>
              <a:avLst/>
              <a:gdLst>
                <a:gd name="connsiteX0" fmla="*/ 313624 w 409575"/>
                <a:gd name="connsiteY0" fmla="*/ 7144 h 485775"/>
                <a:gd name="connsiteX1" fmla="*/ 291716 w 409575"/>
                <a:gd name="connsiteY1" fmla="*/ 19526 h 485775"/>
                <a:gd name="connsiteX2" fmla="*/ 8824 w 409575"/>
                <a:gd name="connsiteY2" fmla="*/ 471964 h 485775"/>
                <a:gd name="connsiteX3" fmla="*/ 15491 w 409575"/>
                <a:gd name="connsiteY3" fmla="*/ 484346 h 485775"/>
                <a:gd name="connsiteX4" fmla="*/ 98359 w 409575"/>
                <a:gd name="connsiteY4" fmla="*/ 484346 h 485775"/>
                <a:gd name="connsiteX5" fmla="*/ 120266 w 409575"/>
                <a:gd name="connsiteY5" fmla="*/ 471964 h 485775"/>
                <a:gd name="connsiteX6" fmla="*/ 403159 w 409575"/>
                <a:gd name="connsiteY6" fmla="*/ 19526 h 485775"/>
                <a:gd name="connsiteX7" fmla="*/ 396491 w 409575"/>
                <a:gd name="connsiteY7" fmla="*/ 7144 h 485775"/>
                <a:gd name="connsiteX8" fmla="*/ 313624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13624" y="7144"/>
                  </a:moveTo>
                  <a:cubicBezTo>
                    <a:pt x="306004" y="7144"/>
                    <a:pt x="295527" y="12859"/>
                    <a:pt x="291716" y="19526"/>
                  </a:cubicBezTo>
                  <a:lnTo>
                    <a:pt x="8824" y="471964"/>
                  </a:lnTo>
                  <a:cubicBezTo>
                    <a:pt x="5014" y="478631"/>
                    <a:pt x="7872" y="484346"/>
                    <a:pt x="15491" y="484346"/>
                  </a:cubicBezTo>
                  <a:lnTo>
                    <a:pt x="98359" y="484346"/>
                  </a:lnTo>
                  <a:cubicBezTo>
                    <a:pt x="105979" y="484346"/>
                    <a:pt x="116456" y="478631"/>
                    <a:pt x="120266" y="471964"/>
                  </a:cubicBezTo>
                  <a:lnTo>
                    <a:pt x="403159" y="19526"/>
                  </a:lnTo>
                  <a:cubicBezTo>
                    <a:pt x="406969" y="12859"/>
                    <a:pt x="404111" y="7144"/>
                    <a:pt x="396491" y="7144"/>
                  </a:cubicBezTo>
                  <a:lnTo>
                    <a:pt x="313624" y="7144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3408D582-1316-4922-94CE-AE013A1BB4C5}"/>
                </a:ext>
              </a:extLst>
            </p:cNvPr>
            <p:cNvSpPr/>
            <p:nvPr/>
          </p:nvSpPr>
          <p:spPr>
            <a:xfrm>
              <a:off x="5345893" y="476898"/>
              <a:ext cx="847725" cy="104774"/>
            </a:xfrm>
            <a:custGeom>
              <a:avLst/>
              <a:gdLst>
                <a:gd name="connsiteX0" fmla="*/ 796541 w 847725"/>
                <a:gd name="connsiteY0" fmla="*/ 19526 h 104775"/>
                <a:gd name="connsiteX1" fmla="*/ 774634 w 847725"/>
                <a:gd name="connsiteY1" fmla="*/ 7144 h 104775"/>
                <a:gd name="connsiteX2" fmla="*/ 15491 w 847725"/>
                <a:gd name="connsiteY2" fmla="*/ 7144 h 104775"/>
                <a:gd name="connsiteX3" fmla="*/ 8824 w 847725"/>
                <a:gd name="connsiteY3" fmla="*/ 19526 h 104775"/>
                <a:gd name="connsiteX4" fmla="*/ 53591 w 847725"/>
                <a:gd name="connsiteY4" fmla="*/ 90964 h 104775"/>
                <a:gd name="connsiteX5" fmla="*/ 75499 w 847725"/>
                <a:gd name="connsiteY5" fmla="*/ 103346 h 104775"/>
                <a:gd name="connsiteX6" fmla="*/ 834641 w 847725"/>
                <a:gd name="connsiteY6" fmla="*/ 103346 h 104775"/>
                <a:gd name="connsiteX7" fmla="*/ 841309 w 847725"/>
                <a:gd name="connsiteY7" fmla="*/ 90964 h 104775"/>
                <a:gd name="connsiteX8" fmla="*/ 796541 w 847725"/>
                <a:gd name="connsiteY8" fmla="*/ 1952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725" h="104775">
                  <a:moveTo>
                    <a:pt x="796541" y="19526"/>
                  </a:moveTo>
                  <a:cubicBezTo>
                    <a:pt x="792731" y="12859"/>
                    <a:pt x="782254" y="7144"/>
                    <a:pt x="774634" y="7144"/>
                  </a:cubicBezTo>
                  <a:lnTo>
                    <a:pt x="15491" y="7144"/>
                  </a:lnTo>
                  <a:cubicBezTo>
                    <a:pt x="7872" y="7144"/>
                    <a:pt x="5014" y="12859"/>
                    <a:pt x="8824" y="19526"/>
                  </a:cubicBezTo>
                  <a:lnTo>
                    <a:pt x="53591" y="90964"/>
                  </a:lnTo>
                  <a:cubicBezTo>
                    <a:pt x="57402" y="97631"/>
                    <a:pt x="67879" y="103346"/>
                    <a:pt x="75499" y="103346"/>
                  </a:cubicBezTo>
                  <a:lnTo>
                    <a:pt x="834641" y="103346"/>
                  </a:lnTo>
                  <a:cubicBezTo>
                    <a:pt x="842261" y="103346"/>
                    <a:pt x="845119" y="97631"/>
                    <a:pt x="841309" y="90964"/>
                  </a:cubicBezTo>
                  <a:lnTo>
                    <a:pt x="796541" y="19526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A39FCBEF-D53D-42B2-AA03-08EAB6789F91}"/>
                </a:ext>
              </a:extLst>
            </p:cNvPr>
            <p:cNvSpPr/>
            <p:nvPr/>
          </p:nvSpPr>
          <p:spPr>
            <a:xfrm>
              <a:off x="5464958" y="667397"/>
              <a:ext cx="847725" cy="104774"/>
            </a:xfrm>
            <a:custGeom>
              <a:avLst/>
              <a:gdLst>
                <a:gd name="connsiteX0" fmla="*/ 796541 w 847725"/>
                <a:gd name="connsiteY0" fmla="*/ 19526 h 104775"/>
                <a:gd name="connsiteX1" fmla="*/ 774634 w 847725"/>
                <a:gd name="connsiteY1" fmla="*/ 7144 h 104775"/>
                <a:gd name="connsiteX2" fmla="*/ 15491 w 847725"/>
                <a:gd name="connsiteY2" fmla="*/ 7144 h 104775"/>
                <a:gd name="connsiteX3" fmla="*/ 8824 w 847725"/>
                <a:gd name="connsiteY3" fmla="*/ 19526 h 104775"/>
                <a:gd name="connsiteX4" fmla="*/ 53591 w 847725"/>
                <a:gd name="connsiteY4" fmla="*/ 90964 h 104775"/>
                <a:gd name="connsiteX5" fmla="*/ 75499 w 847725"/>
                <a:gd name="connsiteY5" fmla="*/ 103346 h 104775"/>
                <a:gd name="connsiteX6" fmla="*/ 834641 w 847725"/>
                <a:gd name="connsiteY6" fmla="*/ 103346 h 104775"/>
                <a:gd name="connsiteX7" fmla="*/ 841309 w 847725"/>
                <a:gd name="connsiteY7" fmla="*/ 90964 h 104775"/>
                <a:gd name="connsiteX8" fmla="*/ 796541 w 847725"/>
                <a:gd name="connsiteY8" fmla="*/ 1952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725" h="104775">
                  <a:moveTo>
                    <a:pt x="796541" y="19526"/>
                  </a:moveTo>
                  <a:cubicBezTo>
                    <a:pt x="792731" y="12859"/>
                    <a:pt x="782254" y="7144"/>
                    <a:pt x="774634" y="7144"/>
                  </a:cubicBezTo>
                  <a:lnTo>
                    <a:pt x="15491" y="7144"/>
                  </a:lnTo>
                  <a:cubicBezTo>
                    <a:pt x="7872" y="7144"/>
                    <a:pt x="5014" y="12859"/>
                    <a:pt x="8824" y="19526"/>
                  </a:cubicBezTo>
                  <a:lnTo>
                    <a:pt x="53591" y="90964"/>
                  </a:lnTo>
                  <a:cubicBezTo>
                    <a:pt x="57402" y="97631"/>
                    <a:pt x="67879" y="103346"/>
                    <a:pt x="75499" y="103346"/>
                  </a:cubicBezTo>
                  <a:lnTo>
                    <a:pt x="834641" y="103346"/>
                  </a:lnTo>
                  <a:cubicBezTo>
                    <a:pt x="842261" y="103346"/>
                    <a:pt x="845119" y="97631"/>
                    <a:pt x="841309" y="90964"/>
                  </a:cubicBezTo>
                  <a:lnTo>
                    <a:pt x="796541" y="19526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FBC34F62-6C5C-4991-8838-1B2A6744E2F5}"/>
                </a:ext>
              </a:extLst>
            </p:cNvPr>
            <p:cNvSpPr/>
            <p:nvPr/>
          </p:nvSpPr>
          <p:spPr>
            <a:xfrm>
              <a:off x="5584017" y="857898"/>
              <a:ext cx="847725" cy="104774"/>
            </a:xfrm>
            <a:custGeom>
              <a:avLst/>
              <a:gdLst>
                <a:gd name="connsiteX0" fmla="*/ 796541 w 847725"/>
                <a:gd name="connsiteY0" fmla="*/ 19526 h 104775"/>
                <a:gd name="connsiteX1" fmla="*/ 774634 w 847725"/>
                <a:gd name="connsiteY1" fmla="*/ 7144 h 104775"/>
                <a:gd name="connsiteX2" fmla="*/ 15491 w 847725"/>
                <a:gd name="connsiteY2" fmla="*/ 7144 h 104775"/>
                <a:gd name="connsiteX3" fmla="*/ 8824 w 847725"/>
                <a:gd name="connsiteY3" fmla="*/ 19526 h 104775"/>
                <a:gd name="connsiteX4" fmla="*/ 53591 w 847725"/>
                <a:gd name="connsiteY4" fmla="*/ 90964 h 104775"/>
                <a:gd name="connsiteX5" fmla="*/ 75499 w 847725"/>
                <a:gd name="connsiteY5" fmla="*/ 103346 h 104775"/>
                <a:gd name="connsiteX6" fmla="*/ 834641 w 847725"/>
                <a:gd name="connsiteY6" fmla="*/ 103346 h 104775"/>
                <a:gd name="connsiteX7" fmla="*/ 841309 w 847725"/>
                <a:gd name="connsiteY7" fmla="*/ 90964 h 104775"/>
                <a:gd name="connsiteX8" fmla="*/ 796541 w 847725"/>
                <a:gd name="connsiteY8" fmla="*/ 1952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725" h="104775">
                  <a:moveTo>
                    <a:pt x="796541" y="19526"/>
                  </a:moveTo>
                  <a:cubicBezTo>
                    <a:pt x="792731" y="12859"/>
                    <a:pt x="782254" y="7144"/>
                    <a:pt x="774634" y="7144"/>
                  </a:cubicBezTo>
                  <a:lnTo>
                    <a:pt x="15491" y="7144"/>
                  </a:lnTo>
                  <a:cubicBezTo>
                    <a:pt x="7872" y="7144"/>
                    <a:pt x="5014" y="12859"/>
                    <a:pt x="8824" y="19526"/>
                  </a:cubicBezTo>
                  <a:lnTo>
                    <a:pt x="53591" y="90964"/>
                  </a:lnTo>
                  <a:cubicBezTo>
                    <a:pt x="57402" y="97631"/>
                    <a:pt x="67879" y="103346"/>
                    <a:pt x="75499" y="103346"/>
                  </a:cubicBezTo>
                  <a:lnTo>
                    <a:pt x="834641" y="103346"/>
                  </a:lnTo>
                  <a:cubicBezTo>
                    <a:pt x="842261" y="103346"/>
                    <a:pt x="845119" y="97631"/>
                    <a:pt x="841309" y="90964"/>
                  </a:cubicBezTo>
                  <a:lnTo>
                    <a:pt x="796541" y="19526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49E885DD-E6F6-41D4-B3D6-2E70ADA9B9AE}"/>
                </a:ext>
              </a:extLst>
            </p:cNvPr>
            <p:cNvSpPr/>
            <p:nvPr/>
          </p:nvSpPr>
          <p:spPr>
            <a:xfrm>
              <a:off x="4606634" y="191147"/>
              <a:ext cx="2228851" cy="1724024"/>
            </a:xfrm>
            <a:custGeom>
              <a:avLst/>
              <a:gdLst>
                <a:gd name="connsiteX0" fmla="*/ 2223505 w 2228850"/>
                <a:gd name="connsiteY0" fmla="*/ 852011 h 1724025"/>
                <a:gd name="connsiteX1" fmla="*/ 1702488 w 2228850"/>
                <a:gd name="connsiteY1" fmla="*/ 17621 h 1724025"/>
                <a:gd name="connsiteX2" fmla="*/ 1683438 w 2228850"/>
                <a:gd name="connsiteY2" fmla="*/ 7144 h 1724025"/>
                <a:gd name="connsiteX3" fmla="*/ 325173 w 2228850"/>
                <a:gd name="connsiteY3" fmla="*/ 7144 h 1724025"/>
                <a:gd name="connsiteX4" fmla="*/ 324220 w 2228850"/>
                <a:gd name="connsiteY4" fmla="*/ 7144 h 1724025"/>
                <a:gd name="connsiteX5" fmla="*/ 308027 w 2228850"/>
                <a:gd name="connsiteY5" fmla="*/ 7144 h 1724025"/>
                <a:gd name="connsiteX6" fmla="*/ 288977 w 2228850"/>
                <a:gd name="connsiteY6" fmla="*/ 17621 h 1724025"/>
                <a:gd name="connsiteX7" fmla="*/ 12752 w 2228850"/>
                <a:gd name="connsiteY7" fmla="*/ 459581 h 1724025"/>
                <a:gd name="connsiteX8" fmla="*/ 19420 w 2228850"/>
                <a:gd name="connsiteY8" fmla="*/ 483394 h 1724025"/>
                <a:gd name="connsiteX9" fmla="*/ 96573 w 2228850"/>
                <a:gd name="connsiteY9" fmla="*/ 483394 h 1724025"/>
                <a:gd name="connsiteX10" fmla="*/ 115623 w 2228850"/>
                <a:gd name="connsiteY10" fmla="*/ 472916 h 1724025"/>
                <a:gd name="connsiteX11" fmla="*/ 315648 w 2228850"/>
                <a:gd name="connsiteY11" fmla="*/ 153829 h 1724025"/>
                <a:gd name="connsiteX12" fmla="*/ 760465 w 2228850"/>
                <a:gd name="connsiteY12" fmla="*/ 864394 h 1724025"/>
                <a:gd name="connsiteX13" fmla="*/ 315648 w 2228850"/>
                <a:gd name="connsiteY13" fmla="*/ 1574959 h 1724025"/>
                <a:gd name="connsiteX14" fmla="*/ 115623 w 2228850"/>
                <a:gd name="connsiteY14" fmla="*/ 1255871 h 1724025"/>
                <a:gd name="connsiteX15" fmla="*/ 96573 w 2228850"/>
                <a:gd name="connsiteY15" fmla="*/ 1245394 h 1724025"/>
                <a:gd name="connsiteX16" fmla="*/ 28945 w 2228850"/>
                <a:gd name="connsiteY16" fmla="*/ 1245394 h 1724025"/>
                <a:gd name="connsiteX17" fmla="*/ 15610 w 2228850"/>
                <a:gd name="connsiteY17" fmla="*/ 1273969 h 1724025"/>
                <a:gd name="connsiteX18" fmla="*/ 288025 w 2228850"/>
                <a:gd name="connsiteY18" fmla="*/ 1711166 h 1724025"/>
                <a:gd name="connsiteX19" fmla="*/ 307075 w 2228850"/>
                <a:gd name="connsiteY19" fmla="*/ 1721644 h 1724025"/>
                <a:gd name="connsiteX20" fmla="*/ 1681532 w 2228850"/>
                <a:gd name="connsiteY20" fmla="*/ 1721644 h 1724025"/>
                <a:gd name="connsiteX21" fmla="*/ 1700582 w 2228850"/>
                <a:gd name="connsiteY21" fmla="*/ 1711166 h 1724025"/>
                <a:gd name="connsiteX22" fmla="*/ 2221600 w 2228850"/>
                <a:gd name="connsiteY22" fmla="*/ 877729 h 1724025"/>
                <a:gd name="connsiteX23" fmla="*/ 2223505 w 2228850"/>
                <a:gd name="connsiteY23" fmla="*/ 852011 h 1724025"/>
                <a:gd name="connsiteX24" fmla="*/ 2111110 w 2228850"/>
                <a:gd name="connsiteY24" fmla="*/ 876776 h 1724025"/>
                <a:gd name="connsiteX25" fmla="*/ 1649148 w 2228850"/>
                <a:gd name="connsiteY25" fmla="*/ 1615916 h 1724025"/>
                <a:gd name="connsiteX26" fmla="*/ 1630098 w 2228850"/>
                <a:gd name="connsiteY26" fmla="*/ 1626394 h 1724025"/>
                <a:gd name="connsiteX27" fmla="*/ 396610 w 2228850"/>
                <a:gd name="connsiteY27" fmla="*/ 1626394 h 1724025"/>
                <a:gd name="connsiteX28" fmla="*/ 865240 w 2228850"/>
                <a:gd name="connsiteY28" fmla="*/ 876776 h 1724025"/>
                <a:gd name="connsiteX29" fmla="*/ 865240 w 2228850"/>
                <a:gd name="connsiteY29" fmla="*/ 852011 h 1724025"/>
                <a:gd name="connsiteX30" fmla="*/ 396610 w 2228850"/>
                <a:gd name="connsiteY30" fmla="*/ 102394 h 1724025"/>
                <a:gd name="connsiteX31" fmla="*/ 1629145 w 2228850"/>
                <a:gd name="connsiteY31" fmla="*/ 102394 h 1724025"/>
                <a:gd name="connsiteX32" fmla="*/ 1648195 w 2228850"/>
                <a:gd name="connsiteY32" fmla="*/ 112871 h 1724025"/>
                <a:gd name="connsiteX33" fmla="*/ 2110158 w 2228850"/>
                <a:gd name="connsiteY33" fmla="*/ 852011 h 1724025"/>
                <a:gd name="connsiteX34" fmla="*/ 2111110 w 2228850"/>
                <a:gd name="connsiteY34" fmla="*/ 876776 h 17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228850" h="1724025">
                  <a:moveTo>
                    <a:pt x="2223505" y="852011"/>
                  </a:moveTo>
                  <a:lnTo>
                    <a:pt x="1702488" y="17621"/>
                  </a:lnTo>
                  <a:cubicBezTo>
                    <a:pt x="1698677" y="10954"/>
                    <a:pt x="1691057" y="7144"/>
                    <a:pt x="1683438" y="7144"/>
                  </a:cubicBezTo>
                  <a:lnTo>
                    <a:pt x="325173" y="7144"/>
                  </a:lnTo>
                  <a:lnTo>
                    <a:pt x="324220" y="7144"/>
                  </a:lnTo>
                  <a:lnTo>
                    <a:pt x="308027" y="7144"/>
                  </a:lnTo>
                  <a:cubicBezTo>
                    <a:pt x="300407" y="7144"/>
                    <a:pt x="292788" y="10954"/>
                    <a:pt x="288977" y="17621"/>
                  </a:cubicBezTo>
                  <a:lnTo>
                    <a:pt x="12752" y="459581"/>
                  </a:lnTo>
                  <a:cubicBezTo>
                    <a:pt x="3227" y="474821"/>
                    <a:pt x="6085" y="483394"/>
                    <a:pt x="19420" y="483394"/>
                  </a:cubicBezTo>
                  <a:lnTo>
                    <a:pt x="96573" y="483394"/>
                  </a:lnTo>
                  <a:cubicBezTo>
                    <a:pt x="104193" y="483394"/>
                    <a:pt x="111813" y="479584"/>
                    <a:pt x="115623" y="472916"/>
                  </a:cubicBezTo>
                  <a:lnTo>
                    <a:pt x="315648" y="153829"/>
                  </a:lnTo>
                  <a:lnTo>
                    <a:pt x="760465" y="864394"/>
                  </a:lnTo>
                  <a:lnTo>
                    <a:pt x="315648" y="1574959"/>
                  </a:lnTo>
                  <a:lnTo>
                    <a:pt x="115623" y="1255871"/>
                  </a:lnTo>
                  <a:cubicBezTo>
                    <a:pt x="111813" y="1249204"/>
                    <a:pt x="104193" y="1245394"/>
                    <a:pt x="96573" y="1245394"/>
                  </a:cubicBezTo>
                  <a:lnTo>
                    <a:pt x="28945" y="1245394"/>
                  </a:lnTo>
                  <a:cubicBezTo>
                    <a:pt x="10848" y="1245394"/>
                    <a:pt x="6085" y="1258729"/>
                    <a:pt x="15610" y="1273969"/>
                  </a:cubicBezTo>
                  <a:lnTo>
                    <a:pt x="288025" y="1711166"/>
                  </a:lnTo>
                  <a:cubicBezTo>
                    <a:pt x="291835" y="1717834"/>
                    <a:pt x="299455" y="1721644"/>
                    <a:pt x="307075" y="1721644"/>
                  </a:cubicBezTo>
                  <a:lnTo>
                    <a:pt x="1681532" y="1721644"/>
                  </a:lnTo>
                  <a:cubicBezTo>
                    <a:pt x="1689152" y="1721644"/>
                    <a:pt x="1696773" y="1717834"/>
                    <a:pt x="1700582" y="1711166"/>
                  </a:cubicBezTo>
                  <a:lnTo>
                    <a:pt x="2221600" y="877729"/>
                  </a:lnTo>
                  <a:cubicBezTo>
                    <a:pt x="2228268" y="869156"/>
                    <a:pt x="2228268" y="859631"/>
                    <a:pt x="2223505" y="852011"/>
                  </a:cubicBezTo>
                  <a:close/>
                  <a:moveTo>
                    <a:pt x="2111110" y="876776"/>
                  </a:moveTo>
                  <a:lnTo>
                    <a:pt x="1649148" y="1615916"/>
                  </a:lnTo>
                  <a:cubicBezTo>
                    <a:pt x="1645338" y="1622584"/>
                    <a:pt x="1637718" y="1626394"/>
                    <a:pt x="1630098" y="1626394"/>
                  </a:cubicBezTo>
                  <a:lnTo>
                    <a:pt x="396610" y="1626394"/>
                  </a:lnTo>
                  <a:lnTo>
                    <a:pt x="865240" y="876776"/>
                  </a:lnTo>
                  <a:cubicBezTo>
                    <a:pt x="870002" y="869156"/>
                    <a:pt x="870002" y="859631"/>
                    <a:pt x="865240" y="852011"/>
                  </a:cubicBezTo>
                  <a:lnTo>
                    <a:pt x="396610" y="102394"/>
                  </a:lnTo>
                  <a:lnTo>
                    <a:pt x="1629145" y="102394"/>
                  </a:lnTo>
                  <a:cubicBezTo>
                    <a:pt x="1636765" y="102394"/>
                    <a:pt x="1644385" y="106204"/>
                    <a:pt x="1648195" y="112871"/>
                  </a:cubicBezTo>
                  <a:lnTo>
                    <a:pt x="2110158" y="852011"/>
                  </a:lnTo>
                  <a:cubicBezTo>
                    <a:pt x="2115873" y="859631"/>
                    <a:pt x="2115873" y="869156"/>
                    <a:pt x="2111110" y="87677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30838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Mb // Headline und Inh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EACD4E1-BAC7-48EA-BF76-FA7E10B9ED31}"/>
              </a:ext>
            </a:extLst>
          </p:cNvPr>
          <p:cNvSpPr txBox="1">
            <a:spLocks/>
          </p:cNvSpPr>
          <p:nvPr userDrawn="1"/>
        </p:nvSpPr>
        <p:spPr>
          <a:xfrm>
            <a:off x="361950" y="281268"/>
            <a:ext cx="9936880" cy="593798"/>
          </a:xfrm>
          <a:custGeom>
            <a:avLst/>
            <a:gdLst>
              <a:gd name="connsiteX0" fmla="*/ 370803 w 9936880"/>
              <a:gd name="connsiteY0" fmla="*/ 0 h 593798"/>
              <a:gd name="connsiteX1" fmla="*/ 9935639 w 9936880"/>
              <a:gd name="connsiteY1" fmla="*/ 0 h 593798"/>
              <a:gd name="connsiteX2" fmla="*/ 9750662 w 9936880"/>
              <a:gd name="connsiteY2" fmla="*/ 295907 h 593798"/>
              <a:gd name="connsiteX3" fmla="*/ 9936880 w 9936880"/>
              <a:gd name="connsiteY3" fmla="*/ 593798 h 593798"/>
              <a:gd name="connsiteX4" fmla="*/ 0 w 9936880"/>
              <a:gd name="connsiteY4" fmla="*/ 593798 h 59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6880" h="593798">
                <a:moveTo>
                  <a:pt x="370803" y="0"/>
                </a:moveTo>
                <a:lnTo>
                  <a:pt x="9935639" y="0"/>
                </a:lnTo>
                <a:lnTo>
                  <a:pt x="9750662" y="295907"/>
                </a:lnTo>
                <a:lnTo>
                  <a:pt x="9936880" y="593798"/>
                </a:lnTo>
                <a:lnTo>
                  <a:pt x="0" y="593798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36000" rIns="0" bIns="36000" rtlCol="0" anchor="ctr">
            <a:noAutofit/>
          </a:bodyPr>
          <a:lstStyle>
            <a:lvl1pPr algn="ctr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6" name="Grafik 4">
            <a:extLst>
              <a:ext uri="{FF2B5EF4-FFF2-40B4-BE49-F238E27FC236}">
                <a16:creationId xmlns:a16="http://schemas.microsoft.com/office/drawing/2014/main" id="{3194CBC3-B898-440D-B260-0E7F26386343}"/>
              </a:ext>
            </a:extLst>
          </p:cNvPr>
          <p:cNvGrpSpPr/>
          <p:nvPr userDrawn="1"/>
        </p:nvGrpSpPr>
        <p:grpSpPr>
          <a:xfrm>
            <a:off x="10147646" y="162121"/>
            <a:ext cx="1164705" cy="831932"/>
            <a:chOff x="4093369" y="2049462"/>
            <a:chExt cx="3333750" cy="2381250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DB60AB3D-6B74-49A1-840C-B45257D0F9BB}"/>
                </a:ext>
              </a:extLst>
            </p:cNvPr>
            <p:cNvSpPr/>
            <p:nvPr/>
          </p:nvSpPr>
          <p:spPr>
            <a:xfrm>
              <a:off x="4086225" y="204231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749FBD42-5317-481D-BE70-B61F036CFCB2}"/>
                </a:ext>
              </a:extLst>
            </p:cNvPr>
            <p:cNvSpPr/>
            <p:nvPr/>
          </p:nvSpPr>
          <p:spPr>
            <a:xfrm>
              <a:off x="4510326" y="2375693"/>
              <a:ext cx="2476500" cy="1724025"/>
            </a:xfrm>
            <a:custGeom>
              <a:avLst/>
              <a:gdLst>
                <a:gd name="connsiteX0" fmla="*/ 2466261 w 2476500"/>
                <a:gd name="connsiteY0" fmla="*/ 852011 h 1724025"/>
                <a:gd name="connsiteX1" fmla="*/ 1945243 w 2476500"/>
                <a:gd name="connsiteY1" fmla="*/ 18574 h 1724025"/>
                <a:gd name="connsiteX2" fmla="*/ 1925241 w 2476500"/>
                <a:gd name="connsiteY2" fmla="*/ 7144 h 1724025"/>
                <a:gd name="connsiteX3" fmla="*/ 577453 w 2476500"/>
                <a:gd name="connsiteY3" fmla="*/ 7144 h 1724025"/>
                <a:gd name="connsiteX4" fmla="*/ 576501 w 2476500"/>
                <a:gd name="connsiteY4" fmla="*/ 7144 h 1724025"/>
                <a:gd name="connsiteX5" fmla="*/ 551736 w 2476500"/>
                <a:gd name="connsiteY5" fmla="*/ 7144 h 1724025"/>
                <a:gd name="connsiteX6" fmla="*/ 531733 w 2476500"/>
                <a:gd name="connsiteY6" fmla="*/ 18574 h 1724025"/>
                <a:gd name="connsiteX7" fmla="*/ 10716 w 2476500"/>
                <a:gd name="connsiteY7" fmla="*/ 852011 h 1724025"/>
                <a:gd name="connsiteX8" fmla="*/ 10716 w 2476500"/>
                <a:gd name="connsiteY8" fmla="*/ 877729 h 1724025"/>
                <a:gd name="connsiteX9" fmla="*/ 531733 w 2476500"/>
                <a:gd name="connsiteY9" fmla="*/ 1711166 h 1724025"/>
                <a:gd name="connsiteX10" fmla="*/ 551736 w 2476500"/>
                <a:gd name="connsiteY10" fmla="*/ 1722596 h 1724025"/>
                <a:gd name="connsiteX11" fmla="*/ 1925241 w 2476500"/>
                <a:gd name="connsiteY11" fmla="*/ 1722596 h 1724025"/>
                <a:gd name="connsiteX12" fmla="*/ 1945243 w 2476500"/>
                <a:gd name="connsiteY12" fmla="*/ 1711166 h 1724025"/>
                <a:gd name="connsiteX13" fmla="*/ 2466261 w 2476500"/>
                <a:gd name="connsiteY13" fmla="*/ 877729 h 1724025"/>
                <a:gd name="connsiteX14" fmla="*/ 2466261 w 2476500"/>
                <a:gd name="connsiteY14" fmla="*/ 852011 h 1724025"/>
                <a:gd name="connsiteX15" fmla="*/ 114538 w 2476500"/>
                <a:gd name="connsiteY15" fmla="*/ 864394 h 1724025"/>
                <a:gd name="connsiteX16" fmla="*/ 564118 w 2476500"/>
                <a:gd name="connsiteY16" fmla="*/ 146209 h 1724025"/>
                <a:gd name="connsiteX17" fmla="*/ 1013698 w 2476500"/>
                <a:gd name="connsiteY17" fmla="*/ 864394 h 1724025"/>
                <a:gd name="connsiteX18" fmla="*/ 564118 w 2476500"/>
                <a:gd name="connsiteY18" fmla="*/ 1582579 h 1724025"/>
                <a:gd name="connsiteX19" fmla="*/ 114538 w 2476500"/>
                <a:gd name="connsiteY19" fmla="*/ 864394 h 1724025"/>
                <a:gd name="connsiteX20" fmla="*/ 1885236 w 2476500"/>
                <a:gd name="connsiteY20" fmla="*/ 1626394 h 1724025"/>
                <a:gd name="connsiteX21" fmla="*/ 648891 w 2476500"/>
                <a:gd name="connsiteY21" fmla="*/ 1626394 h 1724025"/>
                <a:gd name="connsiteX22" fmla="*/ 1117521 w 2476500"/>
                <a:gd name="connsiteY22" fmla="*/ 876776 h 1724025"/>
                <a:gd name="connsiteX23" fmla="*/ 1117521 w 2476500"/>
                <a:gd name="connsiteY23" fmla="*/ 852011 h 1724025"/>
                <a:gd name="connsiteX24" fmla="*/ 648891 w 2476500"/>
                <a:gd name="connsiteY24" fmla="*/ 102394 h 1724025"/>
                <a:gd name="connsiteX25" fmla="*/ 1885236 w 2476500"/>
                <a:gd name="connsiteY25" fmla="*/ 102394 h 1724025"/>
                <a:gd name="connsiteX26" fmla="*/ 2361486 w 2476500"/>
                <a:gd name="connsiteY26" fmla="*/ 864394 h 1724025"/>
                <a:gd name="connsiteX27" fmla="*/ 1885236 w 2476500"/>
                <a:gd name="connsiteY27" fmla="*/ 1626394 h 17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76500" h="1724025">
                  <a:moveTo>
                    <a:pt x="2466261" y="852011"/>
                  </a:moveTo>
                  <a:lnTo>
                    <a:pt x="1945243" y="18574"/>
                  </a:lnTo>
                  <a:cubicBezTo>
                    <a:pt x="1940481" y="11906"/>
                    <a:pt x="1932861" y="7144"/>
                    <a:pt x="1925241" y="7144"/>
                  </a:cubicBezTo>
                  <a:lnTo>
                    <a:pt x="577453" y="7144"/>
                  </a:lnTo>
                  <a:lnTo>
                    <a:pt x="576501" y="7144"/>
                  </a:lnTo>
                  <a:lnTo>
                    <a:pt x="551736" y="7144"/>
                  </a:lnTo>
                  <a:cubicBezTo>
                    <a:pt x="543163" y="7144"/>
                    <a:pt x="535543" y="10954"/>
                    <a:pt x="531733" y="18574"/>
                  </a:cubicBezTo>
                  <a:lnTo>
                    <a:pt x="10716" y="852011"/>
                  </a:lnTo>
                  <a:cubicBezTo>
                    <a:pt x="5953" y="859631"/>
                    <a:pt x="5953" y="869156"/>
                    <a:pt x="10716" y="877729"/>
                  </a:cubicBezTo>
                  <a:lnTo>
                    <a:pt x="531733" y="1711166"/>
                  </a:lnTo>
                  <a:cubicBezTo>
                    <a:pt x="536496" y="1717834"/>
                    <a:pt x="544116" y="1722596"/>
                    <a:pt x="551736" y="1722596"/>
                  </a:cubicBezTo>
                  <a:lnTo>
                    <a:pt x="1925241" y="1722596"/>
                  </a:lnTo>
                  <a:cubicBezTo>
                    <a:pt x="1933813" y="1722596"/>
                    <a:pt x="1941433" y="1718786"/>
                    <a:pt x="1945243" y="1711166"/>
                  </a:cubicBezTo>
                  <a:lnTo>
                    <a:pt x="2466261" y="877729"/>
                  </a:lnTo>
                  <a:cubicBezTo>
                    <a:pt x="2471023" y="869156"/>
                    <a:pt x="2471023" y="859631"/>
                    <a:pt x="2466261" y="852011"/>
                  </a:cubicBezTo>
                  <a:close/>
                  <a:moveTo>
                    <a:pt x="114538" y="864394"/>
                  </a:moveTo>
                  <a:lnTo>
                    <a:pt x="564118" y="146209"/>
                  </a:lnTo>
                  <a:lnTo>
                    <a:pt x="1013698" y="864394"/>
                  </a:lnTo>
                  <a:lnTo>
                    <a:pt x="564118" y="1582579"/>
                  </a:lnTo>
                  <a:lnTo>
                    <a:pt x="114538" y="864394"/>
                  </a:lnTo>
                  <a:close/>
                  <a:moveTo>
                    <a:pt x="1885236" y="1626394"/>
                  </a:moveTo>
                  <a:lnTo>
                    <a:pt x="648891" y="1626394"/>
                  </a:lnTo>
                  <a:lnTo>
                    <a:pt x="1117521" y="876776"/>
                  </a:lnTo>
                  <a:cubicBezTo>
                    <a:pt x="1122283" y="869156"/>
                    <a:pt x="1122283" y="859631"/>
                    <a:pt x="1117521" y="852011"/>
                  </a:cubicBezTo>
                  <a:lnTo>
                    <a:pt x="648891" y="102394"/>
                  </a:lnTo>
                  <a:lnTo>
                    <a:pt x="1885236" y="102394"/>
                  </a:lnTo>
                  <a:lnTo>
                    <a:pt x="2361486" y="864394"/>
                  </a:lnTo>
                  <a:lnTo>
                    <a:pt x="1885236" y="1626394"/>
                  </a:ln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66977502-9A2C-44D0-89E3-7BC2D2CD7E00}"/>
                </a:ext>
              </a:extLst>
            </p:cNvPr>
            <p:cNvSpPr/>
            <p:nvPr/>
          </p:nvSpPr>
          <p:spPr>
            <a:xfrm>
              <a:off x="5503770" y="3328193"/>
              <a:ext cx="409575" cy="485775"/>
            </a:xfrm>
            <a:custGeom>
              <a:avLst/>
              <a:gdLst>
                <a:gd name="connsiteX0" fmla="*/ 396491 w 409575"/>
                <a:gd name="connsiteY0" fmla="*/ 7144 h 485775"/>
                <a:gd name="connsiteX1" fmla="*/ 313624 w 409575"/>
                <a:gd name="connsiteY1" fmla="*/ 7144 h 485775"/>
                <a:gd name="connsiteX2" fmla="*/ 291716 w 409575"/>
                <a:gd name="connsiteY2" fmla="*/ 19526 h 485775"/>
                <a:gd name="connsiteX3" fmla="*/ 8824 w 409575"/>
                <a:gd name="connsiteY3" fmla="*/ 471964 h 485775"/>
                <a:gd name="connsiteX4" fmla="*/ 15491 w 409575"/>
                <a:gd name="connsiteY4" fmla="*/ 484346 h 485775"/>
                <a:gd name="connsiteX5" fmla="*/ 98359 w 409575"/>
                <a:gd name="connsiteY5" fmla="*/ 484346 h 485775"/>
                <a:gd name="connsiteX6" fmla="*/ 120266 w 409575"/>
                <a:gd name="connsiteY6" fmla="*/ 471964 h 485775"/>
                <a:gd name="connsiteX7" fmla="*/ 403159 w 409575"/>
                <a:gd name="connsiteY7" fmla="*/ 19526 h 485775"/>
                <a:gd name="connsiteX8" fmla="*/ 396491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96491" y="7144"/>
                  </a:moveTo>
                  <a:lnTo>
                    <a:pt x="313624" y="7144"/>
                  </a:lnTo>
                  <a:cubicBezTo>
                    <a:pt x="306004" y="7144"/>
                    <a:pt x="295527" y="12859"/>
                    <a:pt x="291716" y="19526"/>
                  </a:cubicBezTo>
                  <a:lnTo>
                    <a:pt x="8824" y="471964"/>
                  </a:lnTo>
                  <a:cubicBezTo>
                    <a:pt x="5014" y="478631"/>
                    <a:pt x="7871" y="484346"/>
                    <a:pt x="15491" y="484346"/>
                  </a:cubicBezTo>
                  <a:lnTo>
                    <a:pt x="98359" y="484346"/>
                  </a:lnTo>
                  <a:cubicBezTo>
                    <a:pt x="105979" y="484346"/>
                    <a:pt x="116457" y="478631"/>
                    <a:pt x="120266" y="471964"/>
                  </a:cubicBezTo>
                  <a:lnTo>
                    <a:pt x="403159" y="19526"/>
                  </a:lnTo>
                  <a:cubicBezTo>
                    <a:pt x="406969" y="12859"/>
                    <a:pt x="404112" y="7144"/>
                    <a:pt x="396491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ED91B49-FF8B-4DF8-99A1-C3E2539B9357}"/>
                </a:ext>
              </a:extLst>
            </p:cNvPr>
            <p:cNvSpPr/>
            <p:nvPr/>
          </p:nvSpPr>
          <p:spPr>
            <a:xfrm>
              <a:off x="5728560" y="3328193"/>
              <a:ext cx="409575" cy="485775"/>
            </a:xfrm>
            <a:custGeom>
              <a:avLst/>
              <a:gdLst>
                <a:gd name="connsiteX0" fmla="*/ 396492 w 409575"/>
                <a:gd name="connsiteY0" fmla="*/ 7144 h 485775"/>
                <a:gd name="connsiteX1" fmla="*/ 313624 w 409575"/>
                <a:gd name="connsiteY1" fmla="*/ 7144 h 485775"/>
                <a:gd name="connsiteX2" fmla="*/ 291717 w 409575"/>
                <a:gd name="connsiteY2" fmla="*/ 19526 h 485775"/>
                <a:gd name="connsiteX3" fmla="*/ 8824 w 409575"/>
                <a:gd name="connsiteY3" fmla="*/ 471964 h 485775"/>
                <a:gd name="connsiteX4" fmla="*/ 15492 w 409575"/>
                <a:gd name="connsiteY4" fmla="*/ 484346 h 485775"/>
                <a:gd name="connsiteX5" fmla="*/ 98359 w 409575"/>
                <a:gd name="connsiteY5" fmla="*/ 484346 h 485775"/>
                <a:gd name="connsiteX6" fmla="*/ 120267 w 409575"/>
                <a:gd name="connsiteY6" fmla="*/ 471964 h 485775"/>
                <a:gd name="connsiteX7" fmla="*/ 403159 w 409575"/>
                <a:gd name="connsiteY7" fmla="*/ 19526 h 485775"/>
                <a:gd name="connsiteX8" fmla="*/ 396492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96492" y="7144"/>
                  </a:moveTo>
                  <a:lnTo>
                    <a:pt x="313624" y="7144"/>
                  </a:lnTo>
                  <a:cubicBezTo>
                    <a:pt x="306004" y="7144"/>
                    <a:pt x="295526" y="12859"/>
                    <a:pt x="291717" y="19526"/>
                  </a:cubicBezTo>
                  <a:lnTo>
                    <a:pt x="8824" y="471964"/>
                  </a:lnTo>
                  <a:cubicBezTo>
                    <a:pt x="5014" y="478631"/>
                    <a:pt x="7871" y="484346"/>
                    <a:pt x="15492" y="484346"/>
                  </a:cubicBezTo>
                  <a:lnTo>
                    <a:pt x="98359" y="484346"/>
                  </a:lnTo>
                  <a:cubicBezTo>
                    <a:pt x="105979" y="484346"/>
                    <a:pt x="116456" y="478631"/>
                    <a:pt x="120267" y="471964"/>
                  </a:cubicBezTo>
                  <a:lnTo>
                    <a:pt x="403159" y="19526"/>
                  </a:lnTo>
                  <a:cubicBezTo>
                    <a:pt x="406969" y="12859"/>
                    <a:pt x="404112" y="7144"/>
                    <a:pt x="396492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32509E58-8A5E-4D3B-8D3B-6A76F6C52631}"/>
                </a:ext>
              </a:extLst>
            </p:cNvPr>
            <p:cNvSpPr/>
            <p:nvPr/>
          </p:nvSpPr>
          <p:spPr>
            <a:xfrm>
              <a:off x="5953350" y="3328193"/>
              <a:ext cx="409575" cy="485775"/>
            </a:xfrm>
            <a:custGeom>
              <a:avLst/>
              <a:gdLst>
                <a:gd name="connsiteX0" fmla="*/ 396491 w 409575"/>
                <a:gd name="connsiteY0" fmla="*/ 7144 h 485775"/>
                <a:gd name="connsiteX1" fmla="*/ 313624 w 409575"/>
                <a:gd name="connsiteY1" fmla="*/ 7144 h 485775"/>
                <a:gd name="connsiteX2" fmla="*/ 291716 w 409575"/>
                <a:gd name="connsiteY2" fmla="*/ 19526 h 485775"/>
                <a:gd name="connsiteX3" fmla="*/ 8824 w 409575"/>
                <a:gd name="connsiteY3" fmla="*/ 471964 h 485775"/>
                <a:gd name="connsiteX4" fmla="*/ 15491 w 409575"/>
                <a:gd name="connsiteY4" fmla="*/ 484346 h 485775"/>
                <a:gd name="connsiteX5" fmla="*/ 98359 w 409575"/>
                <a:gd name="connsiteY5" fmla="*/ 484346 h 485775"/>
                <a:gd name="connsiteX6" fmla="*/ 120266 w 409575"/>
                <a:gd name="connsiteY6" fmla="*/ 471964 h 485775"/>
                <a:gd name="connsiteX7" fmla="*/ 403159 w 409575"/>
                <a:gd name="connsiteY7" fmla="*/ 19526 h 485775"/>
                <a:gd name="connsiteX8" fmla="*/ 396491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96491" y="7144"/>
                  </a:moveTo>
                  <a:lnTo>
                    <a:pt x="313624" y="7144"/>
                  </a:lnTo>
                  <a:cubicBezTo>
                    <a:pt x="306004" y="7144"/>
                    <a:pt x="295527" y="12859"/>
                    <a:pt x="291716" y="19526"/>
                  </a:cubicBezTo>
                  <a:lnTo>
                    <a:pt x="8824" y="471964"/>
                  </a:lnTo>
                  <a:cubicBezTo>
                    <a:pt x="5014" y="478631"/>
                    <a:pt x="7872" y="484346"/>
                    <a:pt x="15491" y="484346"/>
                  </a:cubicBezTo>
                  <a:lnTo>
                    <a:pt x="98359" y="484346"/>
                  </a:lnTo>
                  <a:cubicBezTo>
                    <a:pt x="105979" y="484346"/>
                    <a:pt x="116456" y="478631"/>
                    <a:pt x="120266" y="471964"/>
                  </a:cubicBezTo>
                  <a:lnTo>
                    <a:pt x="403159" y="19526"/>
                  </a:lnTo>
                  <a:cubicBezTo>
                    <a:pt x="406969" y="12859"/>
                    <a:pt x="404111" y="7144"/>
                    <a:pt x="396491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56E97094-9AFC-4DC9-9A69-C3C3ED3D82CA}"/>
                </a:ext>
              </a:extLst>
            </p:cNvPr>
            <p:cNvSpPr/>
            <p:nvPr/>
          </p:nvSpPr>
          <p:spPr>
            <a:xfrm>
              <a:off x="6178140" y="3328193"/>
              <a:ext cx="409575" cy="485775"/>
            </a:xfrm>
            <a:custGeom>
              <a:avLst/>
              <a:gdLst>
                <a:gd name="connsiteX0" fmla="*/ 396492 w 409575"/>
                <a:gd name="connsiteY0" fmla="*/ 7144 h 485775"/>
                <a:gd name="connsiteX1" fmla="*/ 313624 w 409575"/>
                <a:gd name="connsiteY1" fmla="*/ 7144 h 485775"/>
                <a:gd name="connsiteX2" fmla="*/ 291717 w 409575"/>
                <a:gd name="connsiteY2" fmla="*/ 19526 h 485775"/>
                <a:gd name="connsiteX3" fmla="*/ 8824 w 409575"/>
                <a:gd name="connsiteY3" fmla="*/ 471964 h 485775"/>
                <a:gd name="connsiteX4" fmla="*/ 15492 w 409575"/>
                <a:gd name="connsiteY4" fmla="*/ 484346 h 485775"/>
                <a:gd name="connsiteX5" fmla="*/ 98359 w 409575"/>
                <a:gd name="connsiteY5" fmla="*/ 484346 h 485775"/>
                <a:gd name="connsiteX6" fmla="*/ 120267 w 409575"/>
                <a:gd name="connsiteY6" fmla="*/ 471964 h 485775"/>
                <a:gd name="connsiteX7" fmla="*/ 403159 w 409575"/>
                <a:gd name="connsiteY7" fmla="*/ 19526 h 485775"/>
                <a:gd name="connsiteX8" fmla="*/ 396492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96492" y="7144"/>
                  </a:moveTo>
                  <a:lnTo>
                    <a:pt x="313624" y="7144"/>
                  </a:lnTo>
                  <a:cubicBezTo>
                    <a:pt x="306004" y="7144"/>
                    <a:pt x="295526" y="12859"/>
                    <a:pt x="291717" y="19526"/>
                  </a:cubicBezTo>
                  <a:lnTo>
                    <a:pt x="8824" y="471964"/>
                  </a:lnTo>
                  <a:cubicBezTo>
                    <a:pt x="5014" y="478631"/>
                    <a:pt x="7871" y="484346"/>
                    <a:pt x="15492" y="484346"/>
                  </a:cubicBezTo>
                  <a:lnTo>
                    <a:pt x="98359" y="484346"/>
                  </a:lnTo>
                  <a:cubicBezTo>
                    <a:pt x="105979" y="484346"/>
                    <a:pt x="116457" y="478631"/>
                    <a:pt x="120267" y="471964"/>
                  </a:cubicBezTo>
                  <a:lnTo>
                    <a:pt x="403159" y="19526"/>
                  </a:lnTo>
                  <a:cubicBezTo>
                    <a:pt x="406969" y="12859"/>
                    <a:pt x="404111" y="7144"/>
                    <a:pt x="396492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E910093B-C446-4B5A-8C49-5655F713BDEE}"/>
                </a:ext>
              </a:extLst>
            </p:cNvPr>
            <p:cNvSpPr/>
            <p:nvPr/>
          </p:nvSpPr>
          <p:spPr>
            <a:xfrm>
              <a:off x="5501865" y="2660491"/>
              <a:ext cx="847725" cy="104775"/>
            </a:xfrm>
            <a:custGeom>
              <a:avLst/>
              <a:gdLst>
                <a:gd name="connsiteX0" fmla="*/ 841309 w 847725"/>
                <a:gd name="connsiteY0" fmla="*/ 90964 h 104775"/>
                <a:gd name="connsiteX1" fmla="*/ 796542 w 847725"/>
                <a:gd name="connsiteY1" fmla="*/ 19526 h 104775"/>
                <a:gd name="connsiteX2" fmla="*/ 774634 w 847725"/>
                <a:gd name="connsiteY2" fmla="*/ 7144 h 104775"/>
                <a:gd name="connsiteX3" fmla="*/ 15492 w 847725"/>
                <a:gd name="connsiteY3" fmla="*/ 7144 h 104775"/>
                <a:gd name="connsiteX4" fmla="*/ 8824 w 847725"/>
                <a:gd name="connsiteY4" fmla="*/ 19526 h 104775"/>
                <a:gd name="connsiteX5" fmla="*/ 53592 w 847725"/>
                <a:gd name="connsiteY5" fmla="*/ 90964 h 104775"/>
                <a:gd name="connsiteX6" fmla="*/ 75499 w 847725"/>
                <a:gd name="connsiteY6" fmla="*/ 103346 h 104775"/>
                <a:gd name="connsiteX7" fmla="*/ 834642 w 847725"/>
                <a:gd name="connsiteY7" fmla="*/ 103346 h 104775"/>
                <a:gd name="connsiteX8" fmla="*/ 841309 w 847725"/>
                <a:gd name="connsiteY8" fmla="*/ 909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725" h="104775">
                  <a:moveTo>
                    <a:pt x="841309" y="90964"/>
                  </a:moveTo>
                  <a:lnTo>
                    <a:pt x="796542" y="19526"/>
                  </a:lnTo>
                  <a:cubicBezTo>
                    <a:pt x="792732" y="12859"/>
                    <a:pt x="782254" y="7144"/>
                    <a:pt x="774634" y="7144"/>
                  </a:cubicBezTo>
                  <a:lnTo>
                    <a:pt x="15492" y="7144"/>
                  </a:lnTo>
                  <a:cubicBezTo>
                    <a:pt x="7871" y="7144"/>
                    <a:pt x="5014" y="12859"/>
                    <a:pt x="8824" y="19526"/>
                  </a:cubicBezTo>
                  <a:lnTo>
                    <a:pt x="53592" y="90964"/>
                  </a:lnTo>
                  <a:cubicBezTo>
                    <a:pt x="57401" y="97631"/>
                    <a:pt x="67879" y="103346"/>
                    <a:pt x="75499" y="103346"/>
                  </a:cubicBezTo>
                  <a:lnTo>
                    <a:pt x="834642" y="103346"/>
                  </a:lnTo>
                  <a:cubicBezTo>
                    <a:pt x="842262" y="103346"/>
                    <a:pt x="845119" y="97631"/>
                    <a:pt x="841309" y="90964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205ECD37-9E4C-4A16-B170-82113AA61AF4}"/>
                </a:ext>
              </a:extLst>
            </p:cNvPr>
            <p:cNvSpPr/>
            <p:nvPr/>
          </p:nvSpPr>
          <p:spPr>
            <a:xfrm>
              <a:off x="5620927" y="2851943"/>
              <a:ext cx="847725" cy="104775"/>
            </a:xfrm>
            <a:custGeom>
              <a:avLst/>
              <a:gdLst>
                <a:gd name="connsiteX0" fmla="*/ 15492 w 847725"/>
                <a:gd name="connsiteY0" fmla="*/ 7144 h 104775"/>
                <a:gd name="connsiteX1" fmla="*/ 8824 w 847725"/>
                <a:gd name="connsiteY1" fmla="*/ 19526 h 104775"/>
                <a:gd name="connsiteX2" fmla="*/ 53592 w 847725"/>
                <a:gd name="connsiteY2" fmla="*/ 90964 h 104775"/>
                <a:gd name="connsiteX3" fmla="*/ 75499 w 847725"/>
                <a:gd name="connsiteY3" fmla="*/ 103346 h 104775"/>
                <a:gd name="connsiteX4" fmla="*/ 834642 w 847725"/>
                <a:gd name="connsiteY4" fmla="*/ 103346 h 104775"/>
                <a:gd name="connsiteX5" fmla="*/ 841309 w 847725"/>
                <a:gd name="connsiteY5" fmla="*/ 90964 h 104775"/>
                <a:gd name="connsiteX6" fmla="*/ 796542 w 847725"/>
                <a:gd name="connsiteY6" fmla="*/ 19526 h 104775"/>
                <a:gd name="connsiteX7" fmla="*/ 774634 w 847725"/>
                <a:gd name="connsiteY7" fmla="*/ 7144 h 104775"/>
                <a:gd name="connsiteX8" fmla="*/ 15492 w 847725"/>
                <a:gd name="connsiteY8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725" h="104775">
                  <a:moveTo>
                    <a:pt x="15492" y="7144"/>
                  </a:moveTo>
                  <a:cubicBezTo>
                    <a:pt x="7871" y="7144"/>
                    <a:pt x="5014" y="12859"/>
                    <a:pt x="8824" y="19526"/>
                  </a:cubicBezTo>
                  <a:lnTo>
                    <a:pt x="53592" y="90964"/>
                  </a:lnTo>
                  <a:cubicBezTo>
                    <a:pt x="57401" y="97631"/>
                    <a:pt x="67879" y="103346"/>
                    <a:pt x="75499" y="103346"/>
                  </a:cubicBezTo>
                  <a:lnTo>
                    <a:pt x="834642" y="103346"/>
                  </a:lnTo>
                  <a:cubicBezTo>
                    <a:pt x="842262" y="103346"/>
                    <a:pt x="845119" y="97631"/>
                    <a:pt x="841309" y="90964"/>
                  </a:cubicBezTo>
                  <a:lnTo>
                    <a:pt x="796542" y="19526"/>
                  </a:lnTo>
                  <a:cubicBezTo>
                    <a:pt x="792732" y="12859"/>
                    <a:pt x="782254" y="7144"/>
                    <a:pt x="774634" y="7144"/>
                  </a:cubicBezTo>
                  <a:lnTo>
                    <a:pt x="15492" y="7144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4DE606A8-AC05-49F9-BA39-EEEA16D5BA87}"/>
                </a:ext>
              </a:extLst>
            </p:cNvPr>
            <p:cNvSpPr/>
            <p:nvPr/>
          </p:nvSpPr>
          <p:spPr>
            <a:xfrm>
              <a:off x="5739990" y="3042443"/>
              <a:ext cx="847725" cy="104775"/>
            </a:xfrm>
            <a:custGeom>
              <a:avLst/>
              <a:gdLst>
                <a:gd name="connsiteX0" fmla="*/ 8824 w 847725"/>
                <a:gd name="connsiteY0" fmla="*/ 19526 h 104775"/>
                <a:gd name="connsiteX1" fmla="*/ 53592 w 847725"/>
                <a:gd name="connsiteY1" fmla="*/ 90964 h 104775"/>
                <a:gd name="connsiteX2" fmla="*/ 75499 w 847725"/>
                <a:gd name="connsiteY2" fmla="*/ 103346 h 104775"/>
                <a:gd name="connsiteX3" fmla="*/ 834642 w 847725"/>
                <a:gd name="connsiteY3" fmla="*/ 103346 h 104775"/>
                <a:gd name="connsiteX4" fmla="*/ 841309 w 847725"/>
                <a:gd name="connsiteY4" fmla="*/ 90964 h 104775"/>
                <a:gd name="connsiteX5" fmla="*/ 796542 w 847725"/>
                <a:gd name="connsiteY5" fmla="*/ 19526 h 104775"/>
                <a:gd name="connsiteX6" fmla="*/ 774634 w 847725"/>
                <a:gd name="connsiteY6" fmla="*/ 7144 h 104775"/>
                <a:gd name="connsiteX7" fmla="*/ 15492 w 847725"/>
                <a:gd name="connsiteY7" fmla="*/ 7144 h 104775"/>
                <a:gd name="connsiteX8" fmla="*/ 8824 w 847725"/>
                <a:gd name="connsiteY8" fmla="*/ 1952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725" h="104775">
                  <a:moveTo>
                    <a:pt x="8824" y="19526"/>
                  </a:moveTo>
                  <a:lnTo>
                    <a:pt x="53592" y="90964"/>
                  </a:lnTo>
                  <a:cubicBezTo>
                    <a:pt x="57401" y="97631"/>
                    <a:pt x="67879" y="103346"/>
                    <a:pt x="75499" y="103346"/>
                  </a:cubicBezTo>
                  <a:lnTo>
                    <a:pt x="834642" y="103346"/>
                  </a:lnTo>
                  <a:cubicBezTo>
                    <a:pt x="842261" y="103346"/>
                    <a:pt x="845119" y="97631"/>
                    <a:pt x="841309" y="90964"/>
                  </a:cubicBezTo>
                  <a:lnTo>
                    <a:pt x="796542" y="19526"/>
                  </a:lnTo>
                  <a:cubicBezTo>
                    <a:pt x="792732" y="12859"/>
                    <a:pt x="782254" y="7144"/>
                    <a:pt x="774634" y="7144"/>
                  </a:cubicBezTo>
                  <a:lnTo>
                    <a:pt x="15492" y="7144"/>
                  </a:lnTo>
                  <a:cubicBezTo>
                    <a:pt x="7871" y="7144"/>
                    <a:pt x="5014" y="12859"/>
                    <a:pt x="8824" y="19526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800225"/>
            <a:ext cx="10799761" cy="3960812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722A065-0F53-4C8E-9101-6F3AAFD70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139" y="281268"/>
            <a:ext cx="9340964" cy="593798"/>
          </a:xfrm>
          <a:prstGeom prst="parallelogram">
            <a:avLst>
              <a:gd name="adj" fmla="val 62446"/>
            </a:avLst>
          </a:prstGeom>
          <a:noFill/>
        </p:spPr>
        <p:txBody>
          <a:bodyPr wrap="square" tIns="36000" bIns="36000" anchor="ctr"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637243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Mb // Headline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4" y="1800225"/>
            <a:ext cx="5256211" cy="3960814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3915" y="1800225"/>
            <a:ext cx="5256209" cy="3960814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58A332-632F-4B4F-8A76-C074046AD196}"/>
              </a:ext>
            </a:extLst>
          </p:cNvPr>
          <p:cNvSpPr txBox="1">
            <a:spLocks/>
          </p:cNvSpPr>
          <p:nvPr userDrawn="1"/>
        </p:nvSpPr>
        <p:spPr>
          <a:xfrm>
            <a:off x="361950" y="281268"/>
            <a:ext cx="9936880" cy="593798"/>
          </a:xfrm>
          <a:custGeom>
            <a:avLst/>
            <a:gdLst>
              <a:gd name="connsiteX0" fmla="*/ 370803 w 9936880"/>
              <a:gd name="connsiteY0" fmla="*/ 0 h 593798"/>
              <a:gd name="connsiteX1" fmla="*/ 9935639 w 9936880"/>
              <a:gd name="connsiteY1" fmla="*/ 0 h 593798"/>
              <a:gd name="connsiteX2" fmla="*/ 9750662 w 9936880"/>
              <a:gd name="connsiteY2" fmla="*/ 295907 h 593798"/>
              <a:gd name="connsiteX3" fmla="*/ 9936880 w 9936880"/>
              <a:gd name="connsiteY3" fmla="*/ 593798 h 593798"/>
              <a:gd name="connsiteX4" fmla="*/ 0 w 9936880"/>
              <a:gd name="connsiteY4" fmla="*/ 593798 h 59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6880" h="593798">
                <a:moveTo>
                  <a:pt x="370803" y="0"/>
                </a:moveTo>
                <a:lnTo>
                  <a:pt x="9935639" y="0"/>
                </a:lnTo>
                <a:lnTo>
                  <a:pt x="9750662" y="295907"/>
                </a:lnTo>
                <a:lnTo>
                  <a:pt x="9936880" y="593798"/>
                </a:lnTo>
                <a:lnTo>
                  <a:pt x="0" y="593798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36000" rIns="0" bIns="36000" rtlCol="0" anchor="ctr">
            <a:noAutofit/>
          </a:bodyPr>
          <a:lstStyle>
            <a:lvl1pPr algn="ctr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7" name="Grafik 4">
            <a:extLst>
              <a:ext uri="{FF2B5EF4-FFF2-40B4-BE49-F238E27FC236}">
                <a16:creationId xmlns:a16="http://schemas.microsoft.com/office/drawing/2014/main" id="{6F20F360-5714-41CC-9B57-D0B631C15431}"/>
              </a:ext>
            </a:extLst>
          </p:cNvPr>
          <p:cNvGrpSpPr/>
          <p:nvPr userDrawn="1"/>
        </p:nvGrpSpPr>
        <p:grpSpPr>
          <a:xfrm>
            <a:off x="10147646" y="162121"/>
            <a:ext cx="1164705" cy="831932"/>
            <a:chOff x="4093369" y="2049462"/>
            <a:chExt cx="3333750" cy="238125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6DED2A69-1A1E-41CD-A9B7-2705BECA2BF2}"/>
                </a:ext>
              </a:extLst>
            </p:cNvPr>
            <p:cNvSpPr/>
            <p:nvPr/>
          </p:nvSpPr>
          <p:spPr>
            <a:xfrm>
              <a:off x="4086225" y="204231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7A8E08E-5C1F-46FD-8BCA-585808760728}"/>
                </a:ext>
              </a:extLst>
            </p:cNvPr>
            <p:cNvSpPr/>
            <p:nvPr/>
          </p:nvSpPr>
          <p:spPr>
            <a:xfrm>
              <a:off x="4510326" y="2375693"/>
              <a:ext cx="2476500" cy="1724025"/>
            </a:xfrm>
            <a:custGeom>
              <a:avLst/>
              <a:gdLst>
                <a:gd name="connsiteX0" fmla="*/ 2466261 w 2476500"/>
                <a:gd name="connsiteY0" fmla="*/ 852011 h 1724025"/>
                <a:gd name="connsiteX1" fmla="*/ 1945243 w 2476500"/>
                <a:gd name="connsiteY1" fmla="*/ 18574 h 1724025"/>
                <a:gd name="connsiteX2" fmla="*/ 1925241 w 2476500"/>
                <a:gd name="connsiteY2" fmla="*/ 7144 h 1724025"/>
                <a:gd name="connsiteX3" fmla="*/ 577453 w 2476500"/>
                <a:gd name="connsiteY3" fmla="*/ 7144 h 1724025"/>
                <a:gd name="connsiteX4" fmla="*/ 576501 w 2476500"/>
                <a:gd name="connsiteY4" fmla="*/ 7144 h 1724025"/>
                <a:gd name="connsiteX5" fmla="*/ 551736 w 2476500"/>
                <a:gd name="connsiteY5" fmla="*/ 7144 h 1724025"/>
                <a:gd name="connsiteX6" fmla="*/ 531733 w 2476500"/>
                <a:gd name="connsiteY6" fmla="*/ 18574 h 1724025"/>
                <a:gd name="connsiteX7" fmla="*/ 10716 w 2476500"/>
                <a:gd name="connsiteY7" fmla="*/ 852011 h 1724025"/>
                <a:gd name="connsiteX8" fmla="*/ 10716 w 2476500"/>
                <a:gd name="connsiteY8" fmla="*/ 877729 h 1724025"/>
                <a:gd name="connsiteX9" fmla="*/ 531733 w 2476500"/>
                <a:gd name="connsiteY9" fmla="*/ 1711166 h 1724025"/>
                <a:gd name="connsiteX10" fmla="*/ 551736 w 2476500"/>
                <a:gd name="connsiteY10" fmla="*/ 1722596 h 1724025"/>
                <a:gd name="connsiteX11" fmla="*/ 1925241 w 2476500"/>
                <a:gd name="connsiteY11" fmla="*/ 1722596 h 1724025"/>
                <a:gd name="connsiteX12" fmla="*/ 1945243 w 2476500"/>
                <a:gd name="connsiteY12" fmla="*/ 1711166 h 1724025"/>
                <a:gd name="connsiteX13" fmla="*/ 2466261 w 2476500"/>
                <a:gd name="connsiteY13" fmla="*/ 877729 h 1724025"/>
                <a:gd name="connsiteX14" fmla="*/ 2466261 w 2476500"/>
                <a:gd name="connsiteY14" fmla="*/ 852011 h 1724025"/>
                <a:gd name="connsiteX15" fmla="*/ 114538 w 2476500"/>
                <a:gd name="connsiteY15" fmla="*/ 864394 h 1724025"/>
                <a:gd name="connsiteX16" fmla="*/ 564118 w 2476500"/>
                <a:gd name="connsiteY16" fmla="*/ 146209 h 1724025"/>
                <a:gd name="connsiteX17" fmla="*/ 1013698 w 2476500"/>
                <a:gd name="connsiteY17" fmla="*/ 864394 h 1724025"/>
                <a:gd name="connsiteX18" fmla="*/ 564118 w 2476500"/>
                <a:gd name="connsiteY18" fmla="*/ 1582579 h 1724025"/>
                <a:gd name="connsiteX19" fmla="*/ 114538 w 2476500"/>
                <a:gd name="connsiteY19" fmla="*/ 864394 h 1724025"/>
                <a:gd name="connsiteX20" fmla="*/ 1885236 w 2476500"/>
                <a:gd name="connsiteY20" fmla="*/ 1626394 h 1724025"/>
                <a:gd name="connsiteX21" fmla="*/ 648891 w 2476500"/>
                <a:gd name="connsiteY21" fmla="*/ 1626394 h 1724025"/>
                <a:gd name="connsiteX22" fmla="*/ 1117521 w 2476500"/>
                <a:gd name="connsiteY22" fmla="*/ 876776 h 1724025"/>
                <a:gd name="connsiteX23" fmla="*/ 1117521 w 2476500"/>
                <a:gd name="connsiteY23" fmla="*/ 852011 h 1724025"/>
                <a:gd name="connsiteX24" fmla="*/ 648891 w 2476500"/>
                <a:gd name="connsiteY24" fmla="*/ 102394 h 1724025"/>
                <a:gd name="connsiteX25" fmla="*/ 1885236 w 2476500"/>
                <a:gd name="connsiteY25" fmla="*/ 102394 h 1724025"/>
                <a:gd name="connsiteX26" fmla="*/ 2361486 w 2476500"/>
                <a:gd name="connsiteY26" fmla="*/ 864394 h 1724025"/>
                <a:gd name="connsiteX27" fmla="*/ 1885236 w 2476500"/>
                <a:gd name="connsiteY27" fmla="*/ 1626394 h 17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76500" h="1724025">
                  <a:moveTo>
                    <a:pt x="2466261" y="852011"/>
                  </a:moveTo>
                  <a:lnTo>
                    <a:pt x="1945243" y="18574"/>
                  </a:lnTo>
                  <a:cubicBezTo>
                    <a:pt x="1940481" y="11906"/>
                    <a:pt x="1932861" y="7144"/>
                    <a:pt x="1925241" y="7144"/>
                  </a:cubicBezTo>
                  <a:lnTo>
                    <a:pt x="577453" y="7144"/>
                  </a:lnTo>
                  <a:lnTo>
                    <a:pt x="576501" y="7144"/>
                  </a:lnTo>
                  <a:lnTo>
                    <a:pt x="551736" y="7144"/>
                  </a:lnTo>
                  <a:cubicBezTo>
                    <a:pt x="543163" y="7144"/>
                    <a:pt x="535543" y="10954"/>
                    <a:pt x="531733" y="18574"/>
                  </a:cubicBezTo>
                  <a:lnTo>
                    <a:pt x="10716" y="852011"/>
                  </a:lnTo>
                  <a:cubicBezTo>
                    <a:pt x="5953" y="859631"/>
                    <a:pt x="5953" y="869156"/>
                    <a:pt x="10716" y="877729"/>
                  </a:cubicBezTo>
                  <a:lnTo>
                    <a:pt x="531733" y="1711166"/>
                  </a:lnTo>
                  <a:cubicBezTo>
                    <a:pt x="536496" y="1717834"/>
                    <a:pt x="544116" y="1722596"/>
                    <a:pt x="551736" y="1722596"/>
                  </a:cubicBezTo>
                  <a:lnTo>
                    <a:pt x="1925241" y="1722596"/>
                  </a:lnTo>
                  <a:cubicBezTo>
                    <a:pt x="1933813" y="1722596"/>
                    <a:pt x="1941433" y="1718786"/>
                    <a:pt x="1945243" y="1711166"/>
                  </a:cubicBezTo>
                  <a:lnTo>
                    <a:pt x="2466261" y="877729"/>
                  </a:lnTo>
                  <a:cubicBezTo>
                    <a:pt x="2471023" y="869156"/>
                    <a:pt x="2471023" y="859631"/>
                    <a:pt x="2466261" y="852011"/>
                  </a:cubicBezTo>
                  <a:close/>
                  <a:moveTo>
                    <a:pt x="114538" y="864394"/>
                  </a:moveTo>
                  <a:lnTo>
                    <a:pt x="564118" y="146209"/>
                  </a:lnTo>
                  <a:lnTo>
                    <a:pt x="1013698" y="864394"/>
                  </a:lnTo>
                  <a:lnTo>
                    <a:pt x="564118" y="1582579"/>
                  </a:lnTo>
                  <a:lnTo>
                    <a:pt x="114538" y="864394"/>
                  </a:lnTo>
                  <a:close/>
                  <a:moveTo>
                    <a:pt x="1885236" y="1626394"/>
                  </a:moveTo>
                  <a:lnTo>
                    <a:pt x="648891" y="1626394"/>
                  </a:lnTo>
                  <a:lnTo>
                    <a:pt x="1117521" y="876776"/>
                  </a:lnTo>
                  <a:cubicBezTo>
                    <a:pt x="1122283" y="869156"/>
                    <a:pt x="1122283" y="859631"/>
                    <a:pt x="1117521" y="852011"/>
                  </a:cubicBezTo>
                  <a:lnTo>
                    <a:pt x="648891" y="102394"/>
                  </a:lnTo>
                  <a:lnTo>
                    <a:pt x="1885236" y="102394"/>
                  </a:lnTo>
                  <a:lnTo>
                    <a:pt x="2361486" y="864394"/>
                  </a:lnTo>
                  <a:lnTo>
                    <a:pt x="1885236" y="1626394"/>
                  </a:ln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0DD4D0DD-64DA-4006-9EC4-2EFAF3E2C2C0}"/>
                </a:ext>
              </a:extLst>
            </p:cNvPr>
            <p:cNvSpPr/>
            <p:nvPr/>
          </p:nvSpPr>
          <p:spPr>
            <a:xfrm>
              <a:off x="5503770" y="3328193"/>
              <a:ext cx="409575" cy="485775"/>
            </a:xfrm>
            <a:custGeom>
              <a:avLst/>
              <a:gdLst>
                <a:gd name="connsiteX0" fmla="*/ 396491 w 409575"/>
                <a:gd name="connsiteY0" fmla="*/ 7144 h 485775"/>
                <a:gd name="connsiteX1" fmla="*/ 313624 w 409575"/>
                <a:gd name="connsiteY1" fmla="*/ 7144 h 485775"/>
                <a:gd name="connsiteX2" fmla="*/ 291716 w 409575"/>
                <a:gd name="connsiteY2" fmla="*/ 19526 h 485775"/>
                <a:gd name="connsiteX3" fmla="*/ 8824 w 409575"/>
                <a:gd name="connsiteY3" fmla="*/ 471964 h 485775"/>
                <a:gd name="connsiteX4" fmla="*/ 15491 w 409575"/>
                <a:gd name="connsiteY4" fmla="*/ 484346 h 485775"/>
                <a:gd name="connsiteX5" fmla="*/ 98359 w 409575"/>
                <a:gd name="connsiteY5" fmla="*/ 484346 h 485775"/>
                <a:gd name="connsiteX6" fmla="*/ 120266 w 409575"/>
                <a:gd name="connsiteY6" fmla="*/ 471964 h 485775"/>
                <a:gd name="connsiteX7" fmla="*/ 403159 w 409575"/>
                <a:gd name="connsiteY7" fmla="*/ 19526 h 485775"/>
                <a:gd name="connsiteX8" fmla="*/ 396491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96491" y="7144"/>
                  </a:moveTo>
                  <a:lnTo>
                    <a:pt x="313624" y="7144"/>
                  </a:lnTo>
                  <a:cubicBezTo>
                    <a:pt x="306004" y="7144"/>
                    <a:pt x="295527" y="12859"/>
                    <a:pt x="291716" y="19526"/>
                  </a:cubicBezTo>
                  <a:lnTo>
                    <a:pt x="8824" y="471964"/>
                  </a:lnTo>
                  <a:cubicBezTo>
                    <a:pt x="5014" y="478631"/>
                    <a:pt x="7871" y="484346"/>
                    <a:pt x="15491" y="484346"/>
                  </a:cubicBezTo>
                  <a:lnTo>
                    <a:pt x="98359" y="484346"/>
                  </a:lnTo>
                  <a:cubicBezTo>
                    <a:pt x="105979" y="484346"/>
                    <a:pt x="116457" y="478631"/>
                    <a:pt x="120266" y="471964"/>
                  </a:cubicBezTo>
                  <a:lnTo>
                    <a:pt x="403159" y="19526"/>
                  </a:lnTo>
                  <a:cubicBezTo>
                    <a:pt x="406969" y="12859"/>
                    <a:pt x="404112" y="7144"/>
                    <a:pt x="396491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28CD5C11-5A37-41BC-AD23-EBDBDFA58FCD}"/>
                </a:ext>
              </a:extLst>
            </p:cNvPr>
            <p:cNvSpPr/>
            <p:nvPr/>
          </p:nvSpPr>
          <p:spPr>
            <a:xfrm>
              <a:off x="5728560" y="3328193"/>
              <a:ext cx="409575" cy="485775"/>
            </a:xfrm>
            <a:custGeom>
              <a:avLst/>
              <a:gdLst>
                <a:gd name="connsiteX0" fmla="*/ 396492 w 409575"/>
                <a:gd name="connsiteY0" fmla="*/ 7144 h 485775"/>
                <a:gd name="connsiteX1" fmla="*/ 313624 w 409575"/>
                <a:gd name="connsiteY1" fmla="*/ 7144 h 485775"/>
                <a:gd name="connsiteX2" fmla="*/ 291717 w 409575"/>
                <a:gd name="connsiteY2" fmla="*/ 19526 h 485775"/>
                <a:gd name="connsiteX3" fmla="*/ 8824 w 409575"/>
                <a:gd name="connsiteY3" fmla="*/ 471964 h 485775"/>
                <a:gd name="connsiteX4" fmla="*/ 15492 w 409575"/>
                <a:gd name="connsiteY4" fmla="*/ 484346 h 485775"/>
                <a:gd name="connsiteX5" fmla="*/ 98359 w 409575"/>
                <a:gd name="connsiteY5" fmla="*/ 484346 h 485775"/>
                <a:gd name="connsiteX6" fmla="*/ 120267 w 409575"/>
                <a:gd name="connsiteY6" fmla="*/ 471964 h 485775"/>
                <a:gd name="connsiteX7" fmla="*/ 403159 w 409575"/>
                <a:gd name="connsiteY7" fmla="*/ 19526 h 485775"/>
                <a:gd name="connsiteX8" fmla="*/ 396492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96492" y="7144"/>
                  </a:moveTo>
                  <a:lnTo>
                    <a:pt x="313624" y="7144"/>
                  </a:lnTo>
                  <a:cubicBezTo>
                    <a:pt x="306004" y="7144"/>
                    <a:pt x="295526" y="12859"/>
                    <a:pt x="291717" y="19526"/>
                  </a:cubicBezTo>
                  <a:lnTo>
                    <a:pt x="8824" y="471964"/>
                  </a:lnTo>
                  <a:cubicBezTo>
                    <a:pt x="5014" y="478631"/>
                    <a:pt x="7871" y="484346"/>
                    <a:pt x="15492" y="484346"/>
                  </a:cubicBezTo>
                  <a:lnTo>
                    <a:pt x="98359" y="484346"/>
                  </a:lnTo>
                  <a:cubicBezTo>
                    <a:pt x="105979" y="484346"/>
                    <a:pt x="116456" y="478631"/>
                    <a:pt x="120267" y="471964"/>
                  </a:cubicBezTo>
                  <a:lnTo>
                    <a:pt x="403159" y="19526"/>
                  </a:lnTo>
                  <a:cubicBezTo>
                    <a:pt x="406969" y="12859"/>
                    <a:pt x="404112" y="7144"/>
                    <a:pt x="396492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4377A652-2121-427C-8F75-593E69DB0684}"/>
                </a:ext>
              </a:extLst>
            </p:cNvPr>
            <p:cNvSpPr/>
            <p:nvPr/>
          </p:nvSpPr>
          <p:spPr>
            <a:xfrm>
              <a:off x="5953350" y="3328193"/>
              <a:ext cx="409575" cy="485775"/>
            </a:xfrm>
            <a:custGeom>
              <a:avLst/>
              <a:gdLst>
                <a:gd name="connsiteX0" fmla="*/ 396491 w 409575"/>
                <a:gd name="connsiteY0" fmla="*/ 7144 h 485775"/>
                <a:gd name="connsiteX1" fmla="*/ 313624 w 409575"/>
                <a:gd name="connsiteY1" fmla="*/ 7144 h 485775"/>
                <a:gd name="connsiteX2" fmla="*/ 291716 w 409575"/>
                <a:gd name="connsiteY2" fmla="*/ 19526 h 485775"/>
                <a:gd name="connsiteX3" fmla="*/ 8824 w 409575"/>
                <a:gd name="connsiteY3" fmla="*/ 471964 h 485775"/>
                <a:gd name="connsiteX4" fmla="*/ 15491 w 409575"/>
                <a:gd name="connsiteY4" fmla="*/ 484346 h 485775"/>
                <a:gd name="connsiteX5" fmla="*/ 98359 w 409575"/>
                <a:gd name="connsiteY5" fmla="*/ 484346 h 485775"/>
                <a:gd name="connsiteX6" fmla="*/ 120266 w 409575"/>
                <a:gd name="connsiteY6" fmla="*/ 471964 h 485775"/>
                <a:gd name="connsiteX7" fmla="*/ 403159 w 409575"/>
                <a:gd name="connsiteY7" fmla="*/ 19526 h 485775"/>
                <a:gd name="connsiteX8" fmla="*/ 396491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96491" y="7144"/>
                  </a:moveTo>
                  <a:lnTo>
                    <a:pt x="313624" y="7144"/>
                  </a:lnTo>
                  <a:cubicBezTo>
                    <a:pt x="306004" y="7144"/>
                    <a:pt x="295527" y="12859"/>
                    <a:pt x="291716" y="19526"/>
                  </a:cubicBezTo>
                  <a:lnTo>
                    <a:pt x="8824" y="471964"/>
                  </a:lnTo>
                  <a:cubicBezTo>
                    <a:pt x="5014" y="478631"/>
                    <a:pt x="7872" y="484346"/>
                    <a:pt x="15491" y="484346"/>
                  </a:cubicBezTo>
                  <a:lnTo>
                    <a:pt x="98359" y="484346"/>
                  </a:lnTo>
                  <a:cubicBezTo>
                    <a:pt x="105979" y="484346"/>
                    <a:pt x="116456" y="478631"/>
                    <a:pt x="120266" y="471964"/>
                  </a:cubicBezTo>
                  <a:lnTo>
                    <a:pt x="403159" y="19526"/>
                  </a:lnTo>
                  <a:cubicBezTo>
                    <a:pt x="406969" y="12859"/>
                    <a:pt x="404111" y="7144"/>
                    <a:pt x="396491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701F6E76-4CF8-4D50-8256-4C774F173055}"/>
                </a:ext>
              </a:extLst>
            </p:cNvPr>
            <p:cNvSpPr/>
            <p:nvPr/>
          </p:nvSpPr>
          <p:spPr>
            <a:xfrm>
              <a:off x="6178140" y="3328193"/>
              <a:ext cx="409575" cy="485775"/>
            </a:xfrm>
            <a:custGeom>
              <a:avLst/>
              <a:gdLst>
                <a:gd name="connsiteX0" fmla="*/ 396492 w 409575"/>
                <a:gd name="connsiteY0" fmla="*/ 7144 h 485775"/>
                <a:gd name="connsiteX1" fmla="*/ 313624 w 409575"/>
                <a:gd name="connsiteY1" fmla="*/ 7144 h 485775"/>
                <a:gd name="connsiteX2" fmla="*/ 291717 w 409575"/>
                <a:gd name="connsiteY2" fmla="*/ 19526 h 485775"/>
                <a:gd name="connsiteX3" fmla="*/ 8824 w 409575"/>
                <a:gd name="connsiteY3" fmla="*/ 471964 h 485775"/>
                <a:gd name="connsiteX4" fmla="*/ 15492 w 409575"/>
                <a:gd name="connsiteY4" fmla="*/ 484346 h 485775"/>
                <a:gd name="connsiteX5" fmla="*/ 98359 w 409575"/>
                <a:gd name="connsiteY5" fmla="*/ 484346 h 485775"/>
                <a:gd name="connsiteX6" fmla="*/ 120267 w 409575"/>
                <a:gd name="connsiteY6" fmla="*/ 471964 h 485775"/>
                <a:gd name="connsiteX7" fmla="*/ 403159 w 409575"/>
                <a:gd name="connsiteY7" fmla="*/ 19526 h 485775"/>
                <a:gd name="connsiteX8" fmla="*/ 396492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96492" y="7144"/>
                  </a:moveTo>
                  <a:lnTo>
                    <a:pt x="313624" y="7144"/>
                  </a:lnTo>
                  <a:cubicBezTo>
                    <a:pt x="306004" y="7144"/>
                    <a:pt x="295526" y="12859"/>
                    <a:pt x="291717" y="19526"/>
                  </a:cubicBezTo>
                  <a:lnTo>
                    <a:pt x="8824" y="471964"/>
                  </a:lnTo>
                  <a:cubicBezTo>
                    <a:pt x="5014" y="478631"/>
                    <a:pt x="7871" y="484346"/>
                    <a:pt x="15492" y="484346"/>
                  </a:cubicBezTo>
                  <a:lnTo>
                    <a:pt x="98359" y="484346"/>
                  </a:lnTo>
                  <a:cubicBezTo>
                    <a:pt x="105979" y="484346"/>
                    <a:pt x="116457" y="478631"/>
                    <a:pt x="120267" y="471964"/>
                  </a:cubicBezTo>
                  <a:lnTo>
                    <a:pt x="403159" y="19526"/>
                  </a:lnTo>
                  <a:cubicBezTo>
                    <a:pt x="406969" y="12859"/>
                    <a:pt x="404111" y="7144"/>
                    <a:pt x="396492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0DC17FC4-4E7E-4937-96E4-85F428EF2710}"/>
                </a:ext>
              </a:extLst>
            </p:cNvPr>
            <p:cNvSpPr/>
            <p:nvPr/>
          </p:nvSpPr>
          <p:spPr>
            <a:xfrm>
              <a:off x="5501865" y="2660491"/>
              <a:ext cx="847725" cy="104775"/>
            </a:xfrm>
            <a:custGeom>
              <a:avLst/>
              <a:gdLst>
                <a:gd name="connsiteX0" fmla="*/ 841309 w 847725"/>
                <a:gd name="connsiteY0" fmla="*/ 90964 h 104775"/>
                <a:gd name="connsiteX1" fmla="*/ 796542 w 847725"/>
                <a:gd name="connsiteY1" fmla="*/ 19526 h 104775"/>
                <a:gd name="connsiteX2" fmla="*/ 774634 w 847725"/>
                <a:gd name="connsiteY2" fmla="*/ 7144 h 104775"/>
                <a:gd name="connsiteX3" fmla="*/ 15492 w 847725"/>
                <a:gd name="connsiteY3" fmla="*/ 7144 h 104775"/>
                <a:gd name="connsiteX4" fmla="*/ 8824 w 847725"/>
                <a:gd name="connsiteY4" fmla="*/ 19526 h 104775"/>
                <a:gd name="connsiteX5" fmla="*/ 53592 w 847725"/>
                <a:gd name="connsiteY5" fmla="*/ 90964 h 104775"/>
                <a:gd name="connsiteX6" fmla="*/ 75499 w 847725"/>
                <a:gd name="connsiteY6" fmla="*/ 103346 h 104775"/>
                <a:gd name="connsiteX7" fmla="*/ 834642 w 847725"/>
                <a:gd name="connsiteY7" fmla="*/ 103346 h 104775"/>
                <a:gd name="connsiteX8" fmla="*/ 841309 w 847725"/>
                <a:gd name="connsiteY8" fmla="*/ 909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725" h="104775">
                  <a:moveTo>
                    <a:pt x="841309" y="90964"/>
                  </a:moveTo>
                  <a:lnTo>
                    <a:pt x="796542" y="19526"/>
                  </a:lnTo>
                  <a:cubicBezTo>
                    <a:pt x="792732" y="12859"/>
                    <a:pt x="782254" y="7144"/>
                    <a:pt x="774634" y="7144"/>
                  </a:cubicBezTo>
                  <a:lnTo>
                    <a:pt x="15492" y="7144"/>
                  </a:lnTo>
                  <a:cubicBezTo>
                    <a:pt x="7871" y="7144"/>
                    <a:pt x="5014" y="12859"/>
                    <a:pt x="8824" y="19526"/>
                  </a:cubicBezTo>
                  <a:lnTo>
                    <a:pt x="53592" y="90964"/>
                  </a:lnTo>
                  <a:cubicBezTo>
                    <a:pt x="57401" y="97631"/>
                    <a:pt x="67879" y="103346"/>
                    <a:pt x="75499" y="103346"/>
                  </a:cubicBezTo>
                  <a:lnTo>
                    <a:pt x="834642" y="103346"/>
                  </a:lnTo>
                  <a:cubicBezTo>
                    <a:pt x="842262" y="103346"/>
                    <a:pt x="845119" y="97631"/>
                    <a:pt x="841309" y="90964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FF0C746A-B86D-4E60-AB76-AD7E123AA10C}"/>
                </a:ext>
              </a:extLst>
            </p:cNvPr>
            <p:cNvSpPr/>
            <p:nvPr/>
          </p:nvSpPr>
          <p:spPr>
            <a:xfrm>
              <a:off x="5620927" y="2851943"/>
              <a:ext cx="847725" cy="104775"/>
            </a:xfrm>
            <a:custGeom>
              <a:avLst/>
              <a:gdLst>
                <a:gd name="connsiteX0" fmla="*/ 15492 w 847725"/>
                <a:gd name="connsiteY0" fmla="*/ 7144 h 104775"/>
                <a:gd name="connsiteX1" fmla="*/ 8824 w 847725"/>
                <a:gd name="connsiteY1" fmla="*/ 19526 h 104775"/>
                <a:gd name="connsiteX2" fmla="*/ 53592 w 847725"/>
                <a:gd name="connsiteY2" fmla="*/ 90964 h 104775"/>
                <a:gd name="connsiteX3" fmla="*/ 75499 w 847725"/>
                <a:gd name="connsiteY3" fmla="*/ 103346 h 104775"/>
                <a:gd name="connsiteX4" fmla="*/ 834642 w 847725"/>
                <a:gd name="connsiteY4" fmla="*/ 103346 h 104775"/>
                <a:gd name="connsiteX5" fmla="*/ 841309 w 847725"/>
                <a:gd name="connsiteY5" fmla="*/ 90964 h 104775"/>
                <a:gd name="connsiteX6" fmla="*/ 796542 w 847725"/>
                <a:gd name="connsiteY6" fmla="*/ 19526 h 104775"/>
                <a:gd name="connsiteX7" fmla="*/ 774634 w 847725"/>
                <a:gd name="connsiteY7" fmla="*/ 7144 h 104775"/>
                <a:gd name="connsiteX8" fmla="*/ 15492 w 847725"/>
                <a:gd name="connsiteY8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725" h="104775">
                  <a:moveTo>
                    <a:pt x="15492" y="7144"/>
                  </a:moveTo>
                  <a:cubicBezTo>
                    <a:pt x="7871" y="7144"/>
                    <a:pt x="5014" y="12859"/>
                    <a:pt x="8824" y="19526"/>
                  </a:cubicBezTo>
                  <a:lnTo>
                    <a:pt x="53592" y="90964"/>
                  </a:lnTo>
                  <a:cubicBezTo>
                    <a:pt x="57401" y="97631"/>
                    <a:pt x="67879" y="103346"/>
                    <a:pt x="75499" y="103346"/>
                  </a:cubicBezTo>
                  <a:lnTo>
                    <a:pt x="834642" y="103346"/>
                  </a:lnTo>
                  <a:cubicBezTo>
                    <a:pt x="842262" y="103346"/>
                    <a:pt x="845119" y="97631"/>
                    <a:pt x="841309" y="90964"/>
                  </a:cubicBezTo>
                  <a:lnTo>
                    <a:pt x="796542" y="19526"/>
                  </a:lnTo>
                  <a:cubicBezTo>
                    <a:pt x="792732" y="12859"/>
                    <a:pt x="782254" y="7144"/>
                    <a:pt x="774634" y="7144"/>
                  </a:cubicBezTo>
                  <a:lnTo>
                    <a:pt x="15492" y="7144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8D11975C-AA2C-41E1-B598-45DCC72F30C2}"/>
                </a:ext>
              </a:extLst>
            </p:cNvPr>
            <p:cNvSpPr/>
            <p:nvPr/>
          </p:nvSpPr>
          <p:spPr>
            <a:xfrm>
              <a:off x="5739990" y="3042443"/>
              <a:ext cx="847725" cy="104775"/>
            </a:xfrm>
            <a:custGeom>
              <a:avLst/>
              <a:gdLst>
                <a:gd name="connsiteX0" fmla="*/ 8824 w 847725"/>
                <a:gd name="connsiteY0" fmla="*/ 19526 h 104775"/>
                <a:gd name="connsiteX1" fmla="*/ 53592 w 847725"/>
                <a:gd name="connsiteY1" fmla="*/ 90964 h 104775"/>
                <a:gd name="connsiteX2" fmla="*/ 75499 w 847725"/>
                <a:gd name="connsiteY2" fmla="*/ 103346 h 104775"/>
                <a:gd name="connsiteX3" fmla="*/ 834642 w 847725"/>
                <a:gd name="connsiteY3" fmla="*/ 103346 h 104775"/>
                <a:gd name="connsiteX4" fmla="*/ 841309 w 847725"/>
                <a:gd name="connsiteY4" fmla="*/ 90964 h 104775"/>
                <a:gd name="connsiteX5" fmla="*/ 796542 w 847725"/>
                <a:gd name="connsiteY5" fmla="*/ 19526 h 104775"/>
                <a:gd name="connsiteX6" fmla="*/ 774634 w 847725"/>
                <a:gd name="connsiteY6" fmla="*/ 7144 h 104775"/>
                <a:gd name="connsiteX7" fmla="*/ 15492 w 847725"/>
                <a:gd name="connsiteY7" fmla="*/ 7144 h 104775"/>
                <a:gd name="connsiteX8" fmla="*/ 8824 w 847725"/>
                <a:gd name="connsiteY8" fmla="*/ 1952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725" h="104775">
                  <a:moveTo>
                    <a:pt x="8824" y="19526"/>
                  </a:moveTo>
                  <a:lnTo>
                    <a:pt x="53592" y="90964"/>
                  </a:lnTo>
                  <a:cubicBezTo>
                    <a:pt x="57401" y="97631"/>
                    <a:pt x="67879" y="103346"/>
                    <a:pt x="75499" y="103346"/>
                  </a:cubicBezTo>
                  <a:lnTo>
                    <a:pt x="834642" y="103346"/>
                  </a:lnTo>
                  <a:cubicBezTo>
                    <a:pt x="842261" y="103346"/>
                    <a:pt x="845119" y="97631"/>
                    <a:pt x="841309" y="90964"/>
                  </a:cubicBezTo>
                  <a:lnTo>
                    <a:pt x="796542" y="19526"/>
                  </a:lnTo>
                  <a:cubicBezTo>
                    <a:pt x="792732" y="12859"/>
                    <a:pt x="782254" y="7144"/>
                    <a:pt x="774634" y="7144"/>
                  </a:cubicBezTo>
                  <a:lnTo>
                    <a:pt x="15492" y="7144"/>
                  </a:lnTo>
                  <a:cubicBezTo>
                    <a:pt x="7871" y="7144"/>
                    <a:pt x="5014" y="12859"/>
                    <a:pt x="8824" y="19526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01C6859-39F2-4FFC-BE31-CD2CB10BE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139" y="281268"/>
            <a:ext cx="9340964" cy="593798"/>
          </a:xfrm>
          <a:prstGeom prst="parallelogram">
            <a:avLst>
              <a:gd name="adj" fmla="val 62446"/>
            </a:avLst>
          </a:prstGeom>
          <a:noFill/>
        </p:spPr>
        <p:txBody>
          <a:bodyPr wrap="square" tIns="36000" bIns="36000" anchor="ctr"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66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Mb // Headline und Inha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4" y="1800225"/>
            <a:ext cx="2482849" cy="3960814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3915" y="1800225"/>
            <a:ext cx="2484435" cy="3960814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CD73EC-A9A2-4FA7-897E-8320B2FF88E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133726" y="1800225"/>
            <a:ext cx="2482849" cy="3960814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035F891-333B-4A3D-B735-5BD61979E2F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682039" y="1800225"/>
            <a:ext cx="2484435" cy="3960814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68C5801-34FE-4F42-99EA-AE806B4D4259}"/>
              </a:ext>
            </a:extLst>
          </p:cNvPr>
          <p:cNvSpPr txBox="1">
            <a:spLocks/>
          </p:cNvSpPr>
          <p:nvPr userDrawn="1"/>
        </p:nvSpPr>
        <p:spPr>
          <a:xfrm>
            <a:off x="361950" y="281268"/>
            <a:ext cx="9936880" cy="593798"/>
          </a:xfrm>
          <a:custGeom>
            <a:avLst/>
            <a:gdLst>
              <a:gd name="connsiteX0" fmla="*/ 370803 w 9936880"/>
              <a:gd name="connsiteY0" fmla="*/ 0 h 593798"/>
              <a:gd name="connsiteX1" fmla="*/ 9935639 w 9936880"/>
              <a:gd name="connsiteY1" fmla="*/ 0 h 593798"/>
              <a:gd name="connsiteX2" fmla="*/ 9750662 w 9936880"/>
              <a:gd name="connsiteY2" fmla="*/ 295907 h 593798"/>
              <a:gd name="connsiteX3" fmla="*/ 9936880 w 9936880"/>
              <a:gd name="connsiteY3" fmla="*/ 593798 h 593798"/>
              <a:gd name="connsiteX4" fmla="*/ 0 w 9936880"/>
              <a:gd name="connsiteY4" fmla="*/ 593798 h 59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6880" h="593798">
                <a:moveTo>
                  <a:pt x="370803" y="0"/>
                </a:moveTo>
                <a:lnTo>
                  <a:pt x="9935639" y="0"/>
                </a:lnTo>
                <a:lnTo>
                  <a:pt x="9750662" y="295907"/>
                </a:lnTo>
                <a:lnTo>
                  <a:pt x="9936880" y="593798"/>
                </a:lnTo>
                <a:lnTo>
                  <a:pt x="0" y="593798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36000" rIns="0" bIns="36000" rtlCol="0" anchor="ctr">
            <a:noAutofit/>
          </a:bodyPr>
          <a:lstStyle>
            <a:lvl1pPr algn="ctr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8" name="Grafik 4">
            <a:extLst>
              <a:ext uri="{FF2B5EF4-FFF2-40B4-BE49-F238E27FC236}">
                <a16:creationId xmlns:a16="http://schemas.microsoft.com/office/drawing/2014/main" id="{57412786-8B04-49EB-85C5-BE3C073C73D3}"/>
              </a:ext>
            </a:extLst>
          </p:cNvPr>
          <p:cNvGrpSpPr/>
          <p:nvPr userDrawn="1"/>
        </p:nvGrpSpPr>
        <p:grpSpPr>
          <a:xfrm>
            <a:off x="10147646" y="162121"/>
            <a:ext cx="1164705" cy="831932"/>
            <a:chOff x="4093369" y="2049462"/>
            <a:chExt cx="3333750" cy="2381250"/>
          </a:xfrm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A19D2233-82D5-4FE2-9C64-DE21DE69F14D}"/>
                </a:ext>
              </a:extLst>
            </p:cNvPr>
            <p:cNvSpPr/>
            <p:nvPr/>
          </p:nvSpPr>
          <p:spPr>
            <a:xfrm>
              <a:off x="4086225" y="204231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093A376-F29F-4BD9-BBC6-2C51A9C823AD}"/>
                </a:ext>
              </a:extLst>
            </p:cNvPr>
            <p:cNvSpPr/>
            <p:nvPr/>
          </p:nvSpPr>
          <p:spPr>
            <a:xfrm>
              <a:off x="4510326" y="2375693"/>
              <a:ext cx="2476500" cy="1724025"/>
            </a:xfrm>
            <a:custGeom>
              <a:avLst/>
              <a:gdLst>
                <a:gd name="connsiteX0" fmla="*/ 2466261 w 2476500"/>
                <a:gd name="connsiteY0" fmla="*/ 852011 h 1724025"/>
                <a:gd name="connsiteX1" fmla="*/ 1945243 w 2476500"/>
                <a:gd name="connsiteY1" fmla="*/ 18574 h 1724025"/>
                <a:gd name="connsiteX2" fmla="*/ 1925241 w 2476500"/>
                <a:gd name="connsiteY2" fmla="*/ 7144 h 1724025"/>
                <a:gd name="connsiteX3" fmla="*/ 577453 w 2476500"/>
                <a:gd name="connsiteY3" fmla="*/ 7144 h 1724025"/>
                <a:gd name="connsiteX4" fmla="*/ 576501 w 2476500"/>
                <a:gd name="connsiteY4" fmla="*/ 7144 h 1724025"/>
                <a:gd name="connsiteX5" fmla="*/ 551736 w 2476500"/>
                <a:gd name="connsiteY5" fmla="*/ 7144 h 1724025"/>
                <a:gd name="connsiteX6" fmla="*/ 531733 w 2476500"/>
                <a:gd name="connsiteY6" fmla="*/ 18574 h 1724025"/>
                <a:gd name="connsiteX7" fmla="*/ 10716 w 2476500"/>
                <a:gd name="connsiteY7" fmla="*/ 852011 h 1724025"/>
                <a:gd name="connsiteX8" fmla="*/ 10716 w 2476500"/>
                <a:gd name="connsiteY8" fmla="*/ 877729 h 1724025"/>
                <a:gd name="connsiteX9" fmla="*/ 531733 w 2476500"/>
                <a:gd name="connsiteY9" fmla="*/ 1711166 h 1724025"/>
                <a:gd name="connsiteX10" fmla="*/ 551736 w 2476500"/>
                <a:gd name="connsiteY10" fmla="*/ 1722596 h 1724025"/>
                <a:gd name="connsiteX11" fmla="*/ 1925241 w 2476500"/>
                <a:gd name="connsiteY11" fmla="*/ 1722596 h 1724025"/>
                <a:gd name="connsiteX12" fmla="*/ 1945243 w 2476500"/>
                <a:gd name="connsiteY12" fmla="*/ 1711166 h 1724025"/>
                <a:gd name="connsiteX13" fmla="*/ 2466261 w 2476500"/>
                <a:gd name="connsiteY13" fmla="*/ 877729 h 1724025"/>
                <a:gd name="connsiteX14" fmla="*/ 2466261 w 2476500"/>
                <a:gd name="connsiteY14" fmla="*/ 852011 h 1724025"/>
                <a:gd name="connsiteX15" fmla="*/ 114538 w 2476500"/>
                <a:gd name="connsiteY15" fmla="*/ 864394 h 1724025"/>
                <a:gd name="connsiteX16" fmla="*/ 564118 w 2476500"/>
                <a:gd name="connsiteY16" fmla="*/ 146209 h 1724025"/>
                <a:gd name="connsiteX17" fmla="*/ 1013698 w 2476500"/>
                <a:gd name="connsiteY17" fmla="*/ 864394 h 1724025"/>
                <a:gd name="connsiteX18" fmla="*/ 564118 w 2476500"/>
                <a:gd name="connsiteY18" fmla="*/ 1582579 h 1724025"/>
                <a:gd name="connsiteX19" fmla="*/ 114538 w 2476500"/>
                <a:gd name="connsiteY19" fmla="*/ 864394 h 1724025"/>
                <a:gd name="connsiteX20" fmla="*/ 1885236 w 2476500"/>
                <a:gd name="connsiteY20" fmla="*/ 1626394 h 1724025"/>
                <a:gd name="connsiteX21" fmla="*/ 648891 w 2476500"/>
                <a:gd name="connsiteY21" fmla="*/ 1626394 h 1724025"/>
                <a:gd name="connsiteX22" fmla="*/ 1117521 w 2476500"/>
                <a:gd name="connsiteY22" fmla="*/ 876776 h 1724025"/>
                <a:gd name="connsiteX23" fmla="*/ 1117521 w 2476500"/>
                <a:gd name="connsiteY23" fmla="*/ 852011 h 1724025"/>
                <a:gd name="connsiteX24" fmla="*/ 648891 w 2476500"/>
                <a:gd name="connsiteY24" fmla="*/ 102394 h 1724025"/>
                <a:gd name="connsiteX25" fmla="*/ 1885236 w 2476500"/>
                <a:gd name="connsiteY25" fmla="*/ 102394 h 1724025"/>
                <a:gd name="connsiteX26" fmla="*/ 2361486 w 2476500"/>
                <a:gd name="connsiteY26" fmla="*/ 864394 h 1724025"/>
                <a:gd name="connsiteX27" fmla="*/ 1885236 w 2476500"/>
                <a:gd name="connsiteY27" fmla="*/ 1626394 h 17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76500" h="1724025">
                  <a:moveTo>
                    <a:pt x="2466261" y="852011"/>
                  </a:moveTo>
                  <a:lnTo>
                    <a:pt x="1945243" y="18574"/>
                  </a:lnTo>
                  <a:cubicBezTo>
                    <a:pt x="1940481" y="11906"/>
                    <a:pt x="1932861" y="7144"/>
                    <a:pt x="1925241" y="7144"/>
                  </a:cubicBezTo>
                  <a:lnTo>
                    <a:pt x="577453" y="7144"/>
                  </a:lnTo>
                  <a:lnTo>
                    <a:pt x="576501" y="7144"/>
                  </a:lnTo>
                  <a:lnTo>
                    <a:pt x="551736" y="7144"/>
                  </a:lnTo>
                  <a:cubicBezTo>
                    <a:pt x="543163" y="7144"/>
                    <a:pt x="535543" y="10954"/>
                    <a:pt x="531733" y="18574"/>
                  </a:cubicBezTo>
                  <a:lnTo>
                    <a:pt x="10716" y="852011"/>
                  </a:lnTo>
                  <a:cubicBezTo>
                    <a:pt x="5953" y="859631"/>
                    <a:pt x="5953" y="869156"/>
                    <a:pt x="10716" y="877729"/>
                  </a:cubicBezTo>
                  <a:lnTo>
                    <a:pt x="531733" y="1711166"/>
                  </a:lnTo>
                  <a:cubicBezTo>
                    <a:pt x="536496" y="1717834"/>
                    <a:pt x="544116" y="1722596"/>
                    <a:pt x="551736" y="1722596"/>
                  </a:cubicBezTo>
                  <a:lnTo>
                    <a:pt x="1925241" y="1722596"/>
                  </a:lnTo>
                  <a:cubicBezTo>
                    <a:pt x="1933813" y="1722596"/>
                    <a:pt x="1941433" y="1718786"/>
                    <a:pt x="1945243" y="1711166"/>
                  </a:cubicBezTo>
                  <a:lnTo>
                    <a:pt x="2466261" y="877729"/>
                  </a:lnTo>
                  <a:cubicBezTo>
                    <a:pt x="2471023" y="869156"/>
                    <a:pt x="2471023" y="859631"/>
                    <a:pt x="2466261" y="852011"/>
                  </a:cubicBezTo>
                  <a:close/>
                  <a:moveTo>
                    <a:pt x="114538" y="864394"/>
                  </a:moveTo>
                  <a:lnTo>
                    <a:pt x="564118" y="146209"/>
                  </a:lnTo>
                  <a:lnTo>
                    <a:pt x="1013698" y="864394"/>
                  </a:lnTo>
                  <a:lnTo>
                    <a:pt x="564118" y="1582579"/>
                  </a:lnTo>
                  <a:lnTo>
                    <a:pt x="114538" y="864394"/>
                  </a:lnTo>
                  <a:close/>
                  <a:moveTo>
                    <a:pt x="1885236" y="1626394"/>
                  </a:moveTo>
                  <a:lnTo>
                    <a:pt x="648891" y="1626394"/>
                  </a:lnTo>
                  <a:lnTo>
                    <a:pt x="1117521" y="876776"/>
                  </a:lnTo>
                  <a:cubicBezTo>
                    <a:pt x="1122283" y="869156"/>
                    <a:pt x="1122283" y="859631"/>
                    <a:pt x="1117521" y="852011"/>
                  </a:cubicBezTo>
                  <a:lnTo>
                    <a:pt x="648891" y="102394"/>
                  </a:lnTo>
                  <a:lnTo>
                    <a:pt x="1885236" y="102394"/>
                  </a:lnTo>
                  <a:lnTo>
                    <a:pt x="2361486" y="864394"/>
                  </a:lnTo>
                  <a:lnTo>
                    <a:pt x="1885236" y="1626394"/>
                  </a:ln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CF550165-B17D-4B2A-8E22-C051A03AF046}"/>
                </a:ext>
              </a:extLst>
            </p:cNvPr>
            <p:cNvSpPr/>
            <p:nvPr/>
          </p:nvSpPr>
          <p:spPr>
            <a:xfrm>
              <a:off x="5503770" y="3328193"/>
              <a:ext cx="409575" cy="485775"/>
            </a:xfrm>
            <a:custGeom>
              <a:avLst/>
              <a:gdLst>
                <a:gd name="connsiteX0" fmla="*/ 396491 w 409575"/>
                <a:gd name="connsiteY0" fmla="*/ 7144 h 485775"/>
                <a:gd name="connsiteX1" fmla="*/ 313624 w 409575"/>
                <a:gd name="connsiteY1" fmla="*/ 7144 h 485775"/>
                <a:gd name="connsiteX2" fmla="*/ 291716 w 409575"/>
                <a:gd name="connsiteY2" fmla="*/ 19526 h 485775"/>
                <a:gd name="connsiteX3" fmla="*/ 8824 w 409575"/>
                <a:gd name="connsiteY3" fmla="*/ 471964 h 485775"/>
                <a:gd name="connsiteX4" fmla="*/ 15491 w 409575"/>
                <a:gd name="connsiteY4" fmla="*/ 484346 h 485775"/>
                <a:gd name="connsiteX5" fmla="*/ 98359 w 409575"/>
                <a:gd name="connsiteY5" fmla="*/ 484346 h 485775"/>
                <a:gd name="connsiteX6" fmla="*/ 120266 w 409575"/>
                <a:gd name="connsiteY6" fmla="*/ 471964 h 485775"/>
                <a:gd name="connsiteX7" fmla="*/ 403159 w 409575"/>
                <a:gd name="connsiteY7" fmla="*/ 19526 h 485775"/>
                <a:gd name="connsiteX8" fmla="*/ 396491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96491" y="7144"/>
                  </a:moveTo>
                  <a:lnTo>
                    <a:pt x="313624" y="7144"/>
                  </a:lnTo>
                  <a:cubicBezTo>
                    <a:pt x="306004" y="7144"/>
                    <a:pt x="295527" y="12859"/>
                    <a:pt x="291716" y="19526"/>
                  </a:cubicBezTo>
                  <a:lnTo>
                    <a:pt x="8824" y="471964"/>
                  </a:lnTo>
                  <a:cubicBezTo>
                    <a:pt x="5014" y="478631"/>
                    <a:pt x="7871" y="484346"/>
                    <a:pt x="15491" y="484346"/>
                  </a:cubicBezTo>
                  <a:lnTo>
                    <a:pt x="98359" y="484346"/>
                  </a:lnTo>
                  <a:cubicBezTo>
                    <a:pt x="105979" y="484346"/>
                    <a:pt x="116457" y="478631"/>
                    <a:pt x="120266" y="471964"/>
                  </a:cubicBezTo>
                  <a:lnTo>
                    <a:pt x="403159" y="19526"/>
                  </a:lnTo>
                  <a:cubicBezTo>
                    <a:pt x="406969" y="12859"/>
                    <a:pt x="404112" y="7144"/>
                    <a:pt x="396491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8210291A-DEB4-4A43-938C-9DFAE6A72DD6}"/>
                </a:ext>
              </a:extLst>
            </p:cNvPr>
            <p:cNvSpPr/>
            <p:nvPr/>
          </p:nvSpPr>
          <p:spPr>
            <a:xfrm>
              <a:off x="5728560" y="3328193"/>
              <a:ext cx="409575" cy="485775"/>
            </a:xfrm>
            <a:custGeom>
              <a:avLst/>
              <a:gdLst>
                <a:gd name="connsiteX0" fmla="*/ 396492 w 409575"/>
                <a:gd name="connsiteY0" fmla="*/ 7144 h 485775"/>
                <a:gd name="connsiteX1" fmla="*/ 313624 w 409575"/>
                <a:gd name="connsiteY1" fmla="*/ 7144 h 485775"/>
                <a:gd name="connsiteX2" fmla="*/ 291717 w 409575"/>
                <a:gd name="connsiteY2" fmla="*/ 19526 h 485775"/>
                <a:gd name="connsiteX3" fmla="*/ 8824 w 409575"/>
                <a:gd name="connsiteY3" fmla="*/ 471964 h 485775"/>
                <a:gd name="connsiteX4" fmla="*/ 15492 w 409575"/>
                <a:gd name="connsiteY4" fmla="*/ 484346 h 485775"/>
                <a:gd name="connsiteX5" fmla="*/ 98359 w 409575"/>
                <a:gd name="connsiteY5" fmla="*/ 484346 h 485775"/>
                <a:gd name="connsiteX6" fmla="*/ 120267 w 409575"/>
                <a:gd name="connsiteY6" fmla="*/ 471964 h 485775"/>
                <a:gd name="connsiteX7" fmla="*/ 403159 w 409575"/>
                <a:gd name="connsiteY7" fmla="*/ 19526 h 485775"/>
                <a:gd name="connsiteX8" fmla="*/ 396492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96492" y="7144"/>
                  </a:moveTo>
                  <a:lnTo>
                    <a:pt x="313624" y="7144"/>
                  </a:lnTo>
                  <a:cubicBezTo>
                    <a:pt x="306004" y="7144"/>
                    <a:pt x="295526" y="12859"/>
                    <a:pt x="291717" y="19526"/>
                  </a:cubicBezTo>
                  <a:lnTo>
                    <a:pt x="8824" y="471964"/>
                  </a:lnTo>
                  <a:cubicBezTo>
                    <a:pt x="5014" y="478631"/>
                    <a:pt x="7871" y="484346"/>
                    <a:pt x="15492" y="484346"/>
                  </a:cubicBezTo>
                  <a:lnTo>
                    <a:pt x="98359" y="484346"/>
                  </a:lnTo>
                  <a:cubicBezTo>
                    <a:pt x="105979" y="484346"/>
                    <a:pt x="116456" y="478631"/>
                    <a:pt x="120267" y="471964"/>
                  </a:cubicBezTo>
                  <a:lnTo>
                    <a:pt x="403159" y="19526"/>
                  </a:lnTo>
                  <a:cubicBezTo>
                    <a:pt x="406969" y="12859"/>
                    <a:pt x="404112" y="7144"/>
                    <a:pt x="396492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A192A8CA-A790-478F-B799-AF61E6066C94}"/>
                </a:ext>
              </a:extLst>
            </p:cNvPr>
            <p:cNvSpPr/>
            <p:nvPr/>
          </p:nvSpPr>
          <p:spPr>
            <a:xfrm>
              <a:off x="5953350" y="3328193"/>
              <a:ext cx="409575" cy="485775"/>
            </a:xfrm>
            <a:custGeom>
              <a:avLst/>
              <a:gdLst>
                <a:gd name="connsiteX0" fmla="*/ 396491 w 409575"/>
                <a:gd name="connsiteY0" fmla="*/ 7144 h 485775"/>
                <a:gd name="connsiteX1" fmla="*/ 313624 w 409575"/>
                <a:gd name="connsiteY1" fmla="*/ 7144 h 485775"/>
                <a:gd name="connsiteX2" fmla="*/ 291716 w 409575"/>
                <a:gd name="connsiteY2" fmla="*/ 19526 h 485775"/>
                <a:gd name="connsiteX3" fmla="*/ 8824 w 409575"/>
                <a:gd name="connsiteY3" fmla="*/ 471964 h 485775"/>
                <a:gd name="connsiteX4" fmla="*/ 15491 w 409575"/>
                <a:gd name="connsiteY4" fmla="*/ 484346 h 485775"/>
                <a:gd name="connsiteX5" fmla="*/ 98359 w 409575"/>
                <a:gd name="connsiteY5" fmla="*/ 484346 h 485775"/>
                <a:gd name="connsiteX6" fmla="*/ 120266 w 409575"/>
                <a:gd name="connsiteY6" fmla="*/ 471964 h 485775"/>
                <a:gd name="connsiteX7" fmla="*/ 403159 w 409575"/>
                <a:gd name="connsiteY7" fmla="*/ 19526 h 485775"/>
                <a:gd name="connsiteX8" fmla="*/ 396491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96491" y="7144"/>
                  </a:moveTo>
                  <a:lnTo>
                    <a:pt x="313624" y="7144"/>
                  </a:lnTo>
                  <a:cubicBezTo>
                    <a:pt x="306004" y="7144"/>
                    <a:pt x="295527" y="12859"/>
                    <a:pt x="291716" y="19526"/>
                  </a:cubicBezTo>
                  <a:lnTo>
                    <a:pt x="8824" y="471964"/>
                  </a:lnTo>
                  <a:cubicBezTo>
                    <a:pt x="5014" y="478631"/>
                    <a:pt x="7872" y="484346"/>
                    <a:pt x="15491" y="484346"/>
                  </a:cubicBezTo>
                  <a:lnTo>
                    <a:pt x="98359" y="484346"/>
                  </a:lnTo>
                  <a:cubicBezTo>
                    <a:pt x="105979" y="484346"/>
                    <a:pt x="116456" y="478631"/>
                    <a:pt x="120266" y="471964"/>
                  </a:cubicBezTo>
                  <a:lnTo>
                    <a:pt x="403159" y="19526"/>
                  </a:lnTo>
                  <a:cubicBezTo>
                    <a:pt x="406969" y="12859"/>
                    <a:pt x="404111" y="7144"/>
                    <a:pt x="396491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8A5172FD-59EF-4261-A656-C274BF3AA367}"/>
                </a:ext>
              </a:extLst>
            </p:cNvPr>
            <p:cNvSpPr/>
            <p:nvPr/>
          </p:nvSpPr>
          <p:spPr>
            <a:xfrm>
              <a:off x="6178140" y="3328193"/>
              <a:ext cx="409575" cy="485775"/>
            </a:xfrm>
            <a:custGeom>
              <a:avLst/>
              <a:gdLst>
                <a:gd name="connsiteX0" fmla="*/ 396492 w 409575"/>
                <a:gd name="connsiteY0" fmla="*/ 7144 h 485775"/>
                <a:gd name="connsiteX1" fmla="*/ 313624 w 409575"/>
                <a:gd name="connsiteY1" fmla="*/ 7144 h 485775"/>
                <a:gd name="connsiteX2" fmla="*/ 291717 w 409575"/>
                <a:gd name="connsiteY2" fmla="*/ 19526 h 485775"/>
                <a:gd name="connsiteX3" fmla="*/ 8824 w 409575"/>
                <a:gd name="connsiteY3" fmla="*/ 471964 h 485775"/>
                <a:gd name="connsiteX4" fmla="*/ 15492 w 409575"/>
                <a:gd name="connsiteY4" fmla="*/ 484346 h 485775"/>
                <a:gd name="connsiteX5" fmla="*/ 98359 w 409575"/>
                <a:gd name="connsiteY5" fmla="*/ 484346 h 485775"/>
                <a:gd name="connsiteX6" fmla="*/ 120267 w 409575"/>
                <a:gd name="connsiteY6" fmla="*/ 471964 h 485775"/>
                <a:gd name="connsiteX7" fmla="*/ 403159 w 409575"/>
                <a:gd name="connsiteY7" fmla="*/ 19526 h 485775"/>
                <a:gd name="connsiteX8" fmla="*/ 396492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96492" y="7144"/>
                  </a:moveTo>
                  <a:lnTo>
                    <a:pt x="313624" y="7144"/>
                  </a:lnTo>
                  <a:cubicBezTo>
                    <a:pt x="306004" y="7144"/>
                    <a:pt x="295526" y="12859"/>
                    <a:pt x="291717" y="19526"/>
                  </a:cubicBezTo>
                  <a:lnTo>
                    <a:pt x="8824" y="471964"/>
                  </a:lnTo>
                  <a:cubicBezTo>
                    <a:pt x="5014" y="478631"/>
                    <a:pt x="7871" y="484346"/>
                    <a:pt x="15492" y="484346"/>
                  </a:cubicBezTo>
                  <a:lnTo>
                    <a:pt x="98359" y="484346"/>
                  </a:lnTo>
                  <a:cubicBezTo>
                    <a:pt x="105979" y="484346"/>
                    <a:pt x="116457" y="478631"/>
                    <a:pt x="120267" y="471964"/>
                  </a:cubicBezTo>
                  <a:lnTo>
                    <a:pt x="403159" y="19526"/>
                  </a:lnTo>
                  <a:cubicBezTo>
                    <a:pt x="406969" y="12859"/>
                    <a:pt x="404111" y="7144"/>
                    <a:pt x="396492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78D910C-0212-4C19-A3A7-5C3D531109BC}"/>
                </a:ext>
              </a:extLst>
            </p:cNvPr>
            <p:cNvSpPr/>
            <p:nvPr/>
          </p:nvSpPr>
          <p:spPr>
            <a:xfrm>
              <a:off x="5501865" y="2660491"/>
              <a:ext cx="847725" cy="104775"/>
            </a:xfrm>
            <a:custGeom>
              <a:avLst/>
              <a:gdLst>
                <a:gd name="connsiteX0" fmla="*/ 841309 w 847725"/>
                <a:gd name="connsiteY0" fmla="*/ 90964 h 104775"/>
                <a:gd name="connsiteX1" fmla="*/ 796542 w 847725"/>
                <a:gd name="connsiteY1" fmla="*/ 19526 h 104775"/>
                <a:gd name="connsiteX2" fmla="*/ 774634 w 847725"/>
                <a:gd name="connsiteY2" fmla="*/ 7144 h 104775"/>
                <a:gd name="connsiteX3" fmla="*/ 15492 w 847725"/>
                <a:gd name="connsiteY3" fmla="*/ 7144 h 104775"/>
                <a:gd name="connsiteX4" fmla="*/ 8824 w 847725"/>
                <a:gd name="connsiteY4" fmla="*/ 19526 h 104775"/>
                <a:gd name="connsiteX5" fmla="*/ 53592 w 847725"/>
                <a:gd name="connsiteY5" fmla="*/ 90964 h 104775"/>
                <a:gd name="connsiteX6" fmla="*/ 75499 w 847725"/>
                <a:gd name="connsiteY6" fmla="*/ 103346 h 104775"/>
                <a:gd name="connsiteX7" fmla="*/ 834642 w 847725"/>
                <a:gd name="connsiteY7" fmla="*/ 103346 h 104775"/>
                <a:gd name="connsiteX8" fmla="*/ 841309 w 847725"/>
                <a:gd name="connsiteY8" fmla="*/ 909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725" h="104775">
                  <a:moveTo>
                    <a:pt x="841309" y="90964"/>
                  </a:moveTo>
                  <a:lnTo>
                    <a:pt x="796542" y="19526"/>
                  </a:lnTo>
                  <a:cubicBezTo>
                    <a:pt x="792732" y="12859"/>
                    <a:pt x="782254" y="7144"/>
                    <a:pt x="774634" y="7144"/>
                  </a:cubicBezTo>
                  <a:lnTo>
                    <a:pt x="15492" y="7144"/>
                  </a:lnTo>
                  <a:cubicBezTo>
                    <a:pt x="7871" y="7144"/>
                    <a:pt x="5014" y="12859"/>
                    <a:pt x="8824" y="19526"/>
                  </a:cubicBezTo>
                  <a:lnTo>
                    <a:pt x="53592" y="90964"/>
                  </a:lnTo>
                  <a:cubicBezTo>
                    <a:pt x="57401" y="97631"/>
                    <a:pt x="67879" y="103346"/>
                    <a:pt x="75499" y="103346"/>
                  </a:cubicBezTo>
                  <a:lnTo>
                    <a:pt x="834642" y="103346"/>
                  </a:lnTo>
                  <a:cubicBezTo>
                    <a:pt x="842262" y="103346"/>
                    <a:pt x="845119" y="97631"/>
                    <a:pt x="841309" y="90964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001A3EE4-8162-4A75-8722-6E7CD15D7571}"/>
                </a:ext>
              </a:extLst>
            </p:cNvPr>
            <p:cNvSpPr/>
            <p:nvPr/>
          </p:nvSpPr>
          <p:spPr>
            <a:xfrm>
              <a:off x="5620927" y="2851943"/>
              <a:ext cx="847725" cy="104775"/>
            </a:xfrm>
            <a:custGeom>
              <a:avLst/>
              <a:gdLst>
                <a:gd name="connsiteX0" fmla="*/ 15492 w 847725"/>
                <a:gd name="connsiteY0" fmla="*/ 7144 h 104775"/>
                <a:gd name="connsiteX1" fmla="*/ 8824 w 847725"/>
                <a:gd name="connsiteY1" fmla="*/ 19526 h 104775"/>
                <a:gd name="connsiteX2" fmla="*/ 53592 w 847725"/>
                <a:gd name="connsiteY2" fmla="*/ 90964 h 104775"/>
                <a:gd name="connsiteX3" fmla="*/ 75499 w 847725"/>
                <a:gd name="connsiteY3" fmla="*/ 103346 h 104775"/>
                <a:gd name="connsiteX4" fmla="*/ 834642 w 847725"/>
                <a:gd name="connsiteY4" fmla="*/ 103346 h 104775"/>
                <a:gd name="connsiteX5" fmla="*/ 841309 w 847725"/>
                <a:gd name="connsiteY5" fmla="*/ 90964 h 104775"/>
                <a:gd name="connsiteX6" fmla="*/ 796542 w 847725"/>
                <a:gd name="connsiteY6" fmla="*/ 19526 h 104775"/>
                <a:gd name="connsiteX7" fmla="*/ 774634 w 847725"/>
                <a:gd name="connsiteY7" fmla="*/ 7144 h 104775"/>
                <a:gd name="connsiteX8" fmla="*/ 15492 w 847725"/>
                <a:gd name="connsiteY8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725" h="104775">
                  <a:moveTo>
                    <a:pt x="15492" y="7144"/>
                  </a:moveTo>
                  <a:cubicBezTo>
                    <a:pt x="7871" y="7144"/>
                    <a:pt x="5014" y="12859"/>
                    <a:pt x="8824" y="19526"/>
                  </a:cubicBezTo>
                  <a:lnTo>
                    <a:pt x="53592" y="90964"/>
                  </a:lnTo>
                  <a:cubicBezTo>
                    <a:pt x="57401" y="97631"/>
                    <a:pt x="67879" y="103346"/>
                    <a:pt x="75499" y="103346"/>
                  </a:cubicBezTo>
                  <a:lnTo>
                    <a:pt x="834642" y="103346"/>
                  </a:lnTo>
                  <a:cubicBezTo>
                    <a:pt x="842262" y="103346"/>
                    <a:pt x="845119" y="97631"/>
                    <a:pt x="841309" y="90964"/>
                  </a:cubicBezTo>
                  <a:lnTo>
                    <a:pt x="796542" y="19526"/>
                  </a:lnTo>
                  <a:cubicBezTo>
                    <a:pt x="792732" y="12859"/>
                    <a:pt x="782254" y="7144"/>
                    <a:pt x="774634" y="7144"/>
                  </a:cubicBezTo>
                  <a:lnTo>
                    <a:pt x="15492" y="7144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1172EA71-5E04-4D4D-865C-802EF214B876}"/>
                </a:ext>
              </a:extLst>
            </p:cNvPr>
            <p:cNvSpPr/>
            <p:nvPr/>
          </p:nvSpPr>
          <p:spPr>
            <a:xfrm>
              <a:off x="5739990" y="3042443"/>
              <a:ext cx="847725" cy="104775"/>
            </a:xfrm>
            <a:custGeom>
              <a:avLst/>
              <a:gdLst>
                <a:gd name="connsiteX0" fmla="*/ 8824 w 847725"/>
                <a:gd name="connsiteY0" fmla="*/ 19526 h 104775"/>
                <a:gd name="connsiteX1" fmla="*/ 53592 w 847725"/>
                <a:gd name="connsiteY1" fmla="*/ 90964 h 104775"/>
                <a:gd name="connsiteX2" fmla="*/ 75499 w 847725"/>
                <a:gd name="connsiteY2" fmla="*/ 103346 h 104775"/>
                <a:gd name="connsiteX3" fmla="*/ 834642 w 847725"/>
                <a:gd name="connsiteY3" fmla="*/ 103346 h 104775"/>
                <a:gd name="connsiteX4" fmla="*/ 841309 w 847725"/>
                <a:gd name="connsiteY4" fmla="*/ 90964 h 104775"/>
                <a:gd name="connsiteX5" fmla="*/ 796542 w 847725"/>
                <a:gd name="connsiteY5" fmla="*/ 19526 h 104775"/>
                <a:gd name="connsiteX6" fmla="*/ 774634 w 847725"/>
                <a:gd name="connsiteY6" fmla="*/ 7144 h 104775"/>
                <a:gd name="connsiteX7" fmla="*/ 15492 w 847725"/>
                <a:gd name="connsiteY7" fmla="*/ 7144 h 104775"/>
                <a:gd name="connsiteX8" fmla="*/ 8824 w 847725"/>
                <a:gd name="connsiteY8" fmla="*/ 1952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725" h="104775">
                  <a:moveTo>
                    <a:pt x="8824" y="19526"/>
                  </a:moveTo>
                  <a:lnTo>
                    <a:pt x="53592" y="90964"/>
                  </a:lnTo>
                  <a:cubicBezTo>
                    <a:pt x="57401" y="97631"/>
                    <a:pt x="67879" y="103346"/>
                    <a:pt x="75499" y="103346"/>
                  </a:cubicBezTo>
                  <a:lnTo>
                    <a:pt x="834642" y="103346"/>
                  </a:lnTo>
                  <a:cubicBezTo>
                    <a:pt x="842261" y="103346"/>
                    <a:pt x="845119" y="97631"/>
                    <a:pt x="841309" y="90964"/>
                  </a:cubicBezTo>
                  <a:lnTo>
                    <a:pt x="796542" y="19526"/>
                  </a:lnTo>
                  <a:cubicBezTo>
                    <a:pt x="792732" y="12859"/>
                    <a:pt x="782254" y="7144"/>
                    <a:pt x="774634" y="7144"/>
                  </a:cubicBezTo>
                  <a:lnTo>
                    <a:pt x="15492" y="7144"/>
                  </a:lnTo>
                  <a:cubicBezTo>
                    <a:pt x="7871" y="7144"/>
                    <a:pt x="5014" y="12859"/>
                    <a:pt x="8824" y="19526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8D264F74-B26A-4327-86BD-349669565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139" y="281268"/>
            <a:ext cx="9340964" cy="593798"/>
          </a:xfrm>
          <a:prstGeom prst="parallelogram">
            <a:avLst>
              <a:gd name="adj" fmla="val 62446"/>
            </a:avLst>
          </a:prstGeom>
          <a:noFill/>
        </p:spPr>
        <p:txBody>
          <a:bodyPr wrap="square" tIns="36000" bIns="36000" anchor="ctr"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483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Mb // 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9353DBB6-E4CE-48ED-A9A5-3AB8BFD06C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58876" y="1469726"/>
            <a:ext cx="6246424" cy="4295120"/>
          </a:xfrm>
          <a:custGeom>
            <a:avLst/>
            <a:gdLst>
              <a:gd name="connsiteX0" fmla="*/ 0 w 5692345"/>
              <a:gd name="connsiteY0" fmla="*/ 2145656 h 4291312"/>
              <a:gd name="connsiteX1" fmla="*/ 1072828 w 5692345"/>
              <a:gd name="connsiteY1" fmla="*/ 1 h 4291312"/>
              <a:gd name="connsiteX2" fmla="*/ 4619517 w 5692345"/>
              <a:gd name="connsiteY2" fmla="*/ 1 h 4291312"/>
              <a:gd name="connsiteX3" fmla="*/ 5692345 w 5692345"/>
              <a:gd name="connsiteY3" fmla="*/ 2145656 h 4291312"/>
              <a:gd name="connsiteX4" fmla="*/ 4619517 w 5692345"/>
              <a:gd name="connsiteY4" fmla="*/ 4291311 h 4291312"/>
              <a:gd name="connsiteX5" fmla="*/ 1072828 w 5692345"/>
              <a:gd name="connsiteY5" fmla="*/ 4291311 h 4291312"/>
              <a:gd name="connsiteX6" fmla="*/ 0 w 5692345"/>
              <a:gd name="connsiteY6" fmla="*/ 2145656 h 4291312"/>
              <a:gd name="connsiteX0" fmla="*/ 0 w 5972432"/>
              <a:gd name="connsiteY0" fmla="*/ 2153892 h 4291310"/>
              <a:gd name="connsiteX1" fmla="*/ 1352915 w 5972432"/>
              <a:gd name="connsiteY1" fmla="*/ 0 h 4291310"/>
              <a:gd name="connsiteX2" fmla="*/ 4899604 w 5972432"/>
              <a:gd name="connsiteY2" fmla="*/ 0 h 4291310"/>
              <a:gd name="connsiteX3" fmla="*/ 5972432 w 5972432"/>
              <a:gd name="connsiteY3" fmla="*/ 2145655 h 4291310"/>
              <a:gd name="connsiteX4" fmla="*/ 4899604 w 5972432"/>
              <a:gd name="connsiteY4" fmla="*/ 4291310 h 4291310"/>
              <a:gd name="connsiteX5" fmla="*/ 1352915 w 5972432"/>
              <a:gd name="connsiteY5" fmla="*/ 4291310 h 4291310"/>
              <a:gd name="connsiteX6" fmla="*/ 0 w 5972432"/>
              <a:gd name="connsiteY6" fmla="*/ 2153892 h 4291310"/>
              <a:gd name="connsiteX0" fmla="*/ 0 w 6277232"/>
              <a:gd name="connsiteY0" fmla="*/ 2153892 h 4291310"/>
              <a:gd name="connsiteX1" fmla="*/ 1352915 w 6277232"/>
              <a:gd name="connsiteY1" fmla="*/ 0 h 4291310"/>
              <a:gd name="connsiteX2" fmla="*/ 4899604 w 6277232"/>
              <a:gd name="connsiteY2" fmla="*/ 0 h 4291310"/>
              <a:gd name="connsiteX3" fmla="*/ 6277232 w 6277232"/>
              <a:gd name="connsiteY3" fmla="*/ 2145655 h 4291310"/>
              <a:gd name="connsiteX4" fmla="*/ 4899604 w 6277232"/>
              <a:gd name="connsiteY4" fmla="*/ 4291310 h 4291310"/>
              <a:gd name="connsiteX5" fmla="*/ 1352915 w 6277232"/>
              <a:gd name="connsiteY5" fmla="*/ 4291310 h 4291310"/>
              <a:gd name="connsiteX6" fmla="*/ 0 w 6277232"/>
              <a:gd name="connsiteY6" fmla="*/ 2153892 h 4291310"/>
              <a:gd name="connsiteX0" fmla="*/ 0 w 5664221"/>
              <a:gd name="connsiteY0" fmla="*/ 2153892 h 4291310"/>
              <a:gd name="connsiteX1" fmla="*/ 1352915 w 5664221"/>
              <a:gd name="connsiteY1" fmla="*/ 0 h 4291310"/>
              <a:gd name="connsiteX2" fmla="*/ 4899604 w 5664221"/>
              <a:gd name="connsiteY2" fmla="*/ 0 h 4291310"/>
              <a:gd name="connsiteX3" fmla="*/ 5664221 w 5664221"/>
              <a:gd name="connsiteY3" fmla="*/ 2079752 h 4291310"/>
              <a:gd name="connsiteX4" fmla="*/ 4899604 w 5664221"/>
              <a:gd name="connsiteY4" fmla="*/ 4291310 h 4291310"/>
              <a:gd name="connsiteX5" fmla="*/ 1352915 w 5664221"/>
              <a:gd name="connsiteY5" fmla="*/ 4291310 h 4291310"/>
              <a:gd name="connsiteX6" fmla="*/ 0 w 5664221"/>
              <a:gd name="connsiteY6" fmla="*/ 2153892 h 4291310"/>
              <a:gd name="connsiteX0" fmla="*/ 0 w 6228191"/>
              <a:gd name="connsiteY0" fmla="*/ 2153892 h 4291310"/>
              <a:gd name="connsiteX1" fmla="*/ 1352915 w 6228191"/>
              <a:gd name="connsiteY1" fmla="*/ 0 h 4291310"/>
              <a:gd name="connsiteX2" fmla="*/ 4899604 w 6228191"/>
              <a:gd name="connsiteY2" fmla="*/ 0 h 4291310"/>
              <a:gd name="connsiteX3" fmla="*/ 6228191 w 6228191"/>
              <a:gd name="connsiteY3" fmla="*/ 2137417 h 4291310"/>
              <a:gd name="connsiteX4" fmla="*/ 4899604 w 6228191"/>
              <a:gd name="connsiteY4" fmla="*/ 4291310 h 4291310"/>
              <a:gd name="connsiteX5" fmla="*/ 1352915 w 6228191"/>
              <a:gd name="connsiteY5" fmla="*/ 4291310 h 4291310"/>
              <a:gd name="connsiteX6" fmla="*/ 0 w 6228191"/>
              <a:gd name="connsiteY6" fmla="*/ 2153892 h 4291310"/>
              <a:gd name="connsiteX0" fmla="*/ 0 w 6130961"/>
              <a:gd name="connsiteY0" fmla="*/ 2153892 h 4291310"/>
              <a:gd name="connsiteX1" fmla="*/ 1255685 w 6130961"/>
              <a:gd name="connsiteY1" fmla="*/ 0 h 4291310"/>
              <a:gd name="connsiteX2" fmla="*/ 4802374 w 6130961"/>
              <a:gd name="connsiteY2" fmla="*/ 0 h 4291310"/>
              <a:gd name="connsiteX3" fmla="*/ 6130961 w 6130961"/>
              <a:gd name="connsiteY3" fmla="*/ 2137417 h 4291310"/>
              <a:gd name="connsiteX4" fmla="*/ 4802374 w 6130961"/>
              <a:gd name="connsiteY4" fmla="*/ 4291310 h 4291310"/>
              <a:gd name="connsiteX5" fmla="*/ 1255685 w 6130961"/>
              <a:gd name="connsiteY5" fmla="*/ 4291310 h 4291310"/>
              <a:gd name="connsiteX6" fmla="*/ 0 w 6130961"/>
              <a:gd name="connsiteY6" fmla="*/ 2153892 h 4291310"/>
              <a:gd name="connsiteX0" fmla="*/ 0 w 6179576"/>
              <a:gd name="connsiteY0" fmla="*/ 2145654 h 4291310"/>
              <a:gd name="connsiteX1" fmla="*/ 1304300 w 6179576"/>
              <a:gd name="connsiteY1" fmla="*/ 0 h 4291310"/>
              <a:gd name="connsiteX2" fmla="*/ 4850989 w 6179576"/>
              <a:gd name="connsiteY2" fmla="*/ 0 h 4291310"/>
              <a:gd name="connsiteX3" fmla="*/ 6179576 w 6179576"/>
              <a:gd name="connsiteY3" fmla="*/ 2137417 h 4291310"/>
              <a:gd name="connsiteX4" fmla="*/ 4850989 w 6179576"/>
              <a:gd name="connsiteY4" fmla="*/ 4291310 h 4291310"/>
              <a:gd name="connsiteX5" fmla="*/ 1304300 w 6179576"/>
              <a:gd name="connsiteY5" fmla="*/ 4291310 h 4291310"/>
              <a:gd name="connsiteX6" fmla="*/ 0 w 6179576"/>
              <a:gd name="connsiteY6" fmla="*/ 2145654 h 4291310"/>
              <a:gd name="connsiteX0" fmla="*/ 0 w 6179576"/>
              <a:gd name="connsiteY0" fmla="*/ 2155179 h 4300835"/>
              <a:gd name="connsiteX1" fmla="*/ 1379684 w 6179576"/>
              <a:gd name="connsiteY1" fmla="*/ 0 h 4300835"/>
              <a:gd name="connsiteX2" fmla="*/ 4850989 w 6179576"/>
              <a:gd name="connsiteY2" fmla="*/ 9525 h 4300835"/>
              <a:gd name="connsiteX3" fmla="*/ 6179576 w 6179576"/>
              <a:gd name="connsiteY3" fmla="*/ 2146942 h 4300835"/>
              <a:gd name="connsiteX4" fmla="*/ 4850989 w 6179576"/>
              <a:gd name="connsiteY4" fmla="*/ 4300835 h 4300835"/>
              <a:gd name="connsiteX5" fmla="*/ 1304300 w 6179576"/>
              <a:gd name="connsiteY5" fmla="*/ 4300835 h 4300835"/>
              <a:gd name="connsiteX6" fmla="*/ 0 w 6179576"/>
              <a:gd name="connsiteY6" fmla="*/ 2155179 h 4300835"/>
              <a:gd name="connsiteX0" fmla="*/ 0 w 6179576"/>
              <a:gd name="connsiteY0" fmla="*/ 2145654 h 4291310"/>
              <a:gd name="connsiteX1" fmla="*/ 1492761 w 6179576"/>
              <a:gd name="connsiteY1" fmla="*/ 47625 h 4291310"/>
              <a:gd name="connsiteX2" fmla="*/ 4850989 w 6179576"/>
              <a:gd name="connsiteY2" fmla="*/ 0 h 4291310"/>
              <a:gd name="connsiteX3" fmla="*/ 6179576 w 6179576"/>
              <a:gd name="connsiteY3" fmla="*/ 2137417 h 4291310"/>
              <a:gd name="connsiteX4" fmla="*/ 4850989 w 6179576"/>
              <a:gd name="connsiteY4" fmla="*/ 4291310 h 4291310"/>
              <a:gd name="connsiteX5" fmla="*/ 1304300 w 6179576"/>
              <a:gd name="connsiteY5" fmla="*/ 4291310 h 4291310"/>
              <a:gd name="connsiteX6" fmla="*/ 0 w 6179576"/>
              <a:gd name="connsiteY6" fmla="*/ 2145654 h 4291310"/>
              <a:gd name="connsiteX0" fmla="*/ 0 w 6179576"/>
              <a:gd name="connsiteY0" fmla="*/ 2155179 h 4300835"/>
              <a:gd name="connsiteX1" fmla="*/ 1323146 w 6179576"/>
              <a:gd name="connsiteY1" fmla="*/ 0 h 4300835"/>
              <a:gd name="connsiteX2" fmla="*/ 4850989 w 6179576"/>
              <a:gd name="connsiteY2" fmla="*/ 9525 h 4300835"/>
              <a:gd name="connsiteX3" fmla="*/ 6179576 w 6179576"/>
              <a:gd name="connsiteY3" fmla="*/ 2146942 h 4300835"/>
              <a:gd name="connsiteX4" fmla="*/ 4850989 w 6179576"/>
              <a:gd name="connsiteY4" fmla="*/ 4300835 h 4300835"/>
              <a:gd name="connsiteX5" fmla="*/ 1304300 w 6179576"/>
              <a:gd name="connsiteY5" fmla="*/ 4300835 h 4300835"/>
              <a:gd name="connsiteX6" fmla="*/ 0 w 6179576"/>
              <a:gd name="connsiteY6" fmla="*/ 2155179 h 4300835"/>
              <a:gd name="connsiteX0" fmla="*/ 0 w 6179576"/>
              <a:gd name="connsiteY0" fmla="*/ 2145654 h 4291310"/>
              <a:gd name="connsiteX1" fmla="*/ 1304300 w 6179576"/>
              <a:gd name="connsiteY1" fmla="*/ 0 h 4291310"/>
              <a:gd name="connsiteX2" fmla="*/ 4850989 w 6179576"/>
              <a:gd name="connsiteY2" fmla="*/ 0 h 4291310"/>
              <a:gd name="connsiteX3" fmla="*/ 6179576 w 6179576"/>
              <a:gd name="connsiteY3" fmla="*/ 2137417 h 4291310"/>
              <a:gd name="connsiteX4" fmla="*/ 4850989 w 6179576"/>
              <a:gd name="connsiteY4" fmla="*/ 4291310 h 4291310"/>
              <a:gd name="connsiteX5" fmla="*/ 1304300 w 6179576"/>
              <a:gd name="connsiteY5" fmla="*/ 4291310 h 4291310"/>
              <a:gd name="connsiteX6" fmla="*/ 0 w 6179576"/>
              <a:gd name="connsiteY6" fmla="*/ 2145654 h 4291310"/>
              <a:gd name="connsiteX0" fmla="*/ 0 w 6179576"/>
              <a:gd name="connsiteY0" fmla="*/ 2145654 h 4291310"/>
              <a:gd name="connsiteX1" fmla="*/ 1370261 w 6179576"/>
              <a:gd name="connsiteY1" fmla="*/ 9525 h 4291310"/>
              <a:gd name="connsiteX2" fmla="*/ 4850989 w 6179576"/>
              <a:gd name="connsiteY2" fmla="*/ 0 h 4291310"/>
              <a:gd name="connsiteX3" fmla="*/ 6179576 w 6179576"/>
              <a:gd name="connsiteY3" fmla="*/ 2137417 h 4291310"/>
              <a:gd name="connsiteX4" fmla="*/ 4850989 w 6179576"/>
              <a:gd name="connsiteY4" fmla="*/ 4291310 h 4291310"/>
              <a:gd name="connsiteX5" fmla="*/ 1304300 w 6179576"/>
              <a:gd name="connsiteY5" fmla="*/ 4291310 h 4291310"/>
              <a:gd name="connsiteX6" fmla="*/ 0 w 6179576"/>
              <a:gd name="connsiteY6" fmla="*/ 2145654 h 4291310"/>
              <a:gd name="connsiteX0" fmla="*/ 0 w 6179576"/>
              <a:gd name="connsiteY0" fmla="*/ 2145654 h 4291310"/>
              <a:gd name="connsiteX1" fmla="*/ 1304300 w 6179576"/>
              <a:gd name="connsiteY1" fmla="*/ 9525 h 4291310"/>
              <a:gd name="connsiteX2" fmla="*/ 4850989 w 6179576"/>
              <a:gd name="connsiteY2" fmla="*/ 0 h 4291310"/>
              <a:gd name="connsiteX3" fmla="*/ 6179576 w 6179576"/>
              <a:gd name="connsiteY3" fmla="*/ 2137417 h 4291310"/>
              <a:gd name="connsiteX4" fmla="*/ 4850989 w 6179576"/>
              <a:gd name="connsiteY4" fmla="*/ 4291310 h 4291310"/>
              <a:gd name="connsiteX5" fmla="*/ 1304300 w 6179576"/>
              <a:gd name="connsiteY5" fmla="*/ 4291310 h 4291310"/>
              <a:gd name="connsiteX6" fmla="*/ 0 w 6179576"/>
              <a:gd name="connsiteY6" fmla="*/ 2145654 h 4291310"/>
              <a:gd name="connsiteX0" fmla="*/ 0 w 6179576"/>
              <a:gd name="connsiteY0" fmla="*/ 2145654 h 4291310"/>
              <a:gd name="connsiteX1" fmla="*/ 1313723 w 6179576"/>
              <a:gd name="connsiteY1" fmla="*/ 0 h 4291310"/>
              <a:gd name="connsiteX2" fmla="*/ 4850989 w 6179576"/>
              <a:gd name="connsiteY2" fmla="*/ 0 h 4291310"/>
              <a:gd name="connsiteX3" fmla="*/ 6179576 w 6179576"/>
              <a:gd name="connsiteY3" fmla="*/ 2137417 h 4291310"/>
              <a:gd name="connsiteX4" fmla="*/ 4850989 w 6179576"/>
              <a:gd name="connsiteY4" fmla="*/ 4291310 h 4291310"/>
              <a:gd name="connsiteX5" fmla="*/ 1304300 w 6179576"/>
              <a:gd name="connsiteY5" fmla="*/ 4291310 h 4291310"/>
              <a:gd name="connsiteX6" fmla="*/ 0 w 6179576"/>
              <a:gd name="connsiteY6" fmla="*/ 2145654 h 4291310"/>
              <a:gd name="connsiteX0" fmla="*/ 0 w 6179576"/>
              <a:gd name="connsiteY0" fmla="*/ 2145654 h 4291310"/>
              <a:gd name="connsiteX1" fmla="*/ 1374030 w 6179576"/>
              <a:gd name="connsiteY1" fmla="*/ 0 h 4291310"/>
              <a:gd name="connsiteX2" fmla="*/ 4850989 w 6179576"/>
              <a:gd name="connsiteY2" fmla="*/ 0 h 4291310"/>
              <a:gd name="connsiteX3" fmla="*/ 6179576 w 6179576"/>
              <a:gd name="connsiteY3" fmla="*/ 2137417 h 4291310"/>
              <a:gd name="connsiteX4" fmla="*/ 4850989 w 6179576"/>
              <a:gd name="connsiteY4" fmla="*/ 4291310 h 4291310"/>
              <a:gd name="connsiteX5" fmla="*/ 1304300 w 6179576"/>
              <a:gd name="connsiteY5" fmla="*/ 4291310 h 4291310"/>
              <a:gd name="connsiteX6" fmla="*/ 0 w 6179576"/>
              <a:gd name="connsiteY6" fmla="*/ 2145654 h 4291310"/>
              <a:gd name="connsiteX0" fmla="*/ 0 w 6179576"/>
              <a:gd name="connsiteY0" fmla="*/ 2145654 h 4291310"/>
              <a:gd name="connsiteX1" fmla="*/ 1343877 w 6179576"/>
              <a:gd name="connsiteY1" fmla="*/ 0 h 4291310"/>
              <a:gd name="connsiteX2" fmla="*/ 4850989 w 6179576"/>
              <a:gd name="connsiteY2" fmla="*/ 0 h 4291310"/>
              <a:gd name="connsiteX3" fmla="*/ 6179576 w 6179576"/>
              <a:gd name="connsiteY3" fmla="*/ 2137417 h 4291310"/>
              <a:gd name="connsiteX4" fmla="*/ 4850989 w 6179576"/>
              <a:gd name="connsiteY4" fmla="*/ 4291310 h 4291310"/>
              <a:gd name="connsiteX5" fmla="*/ 1304300 w 6179576"/>
              <a:gd name="connsiteY5" fmla="*/ 4291310 h 4291310"/>
              <a:gd name="connsiteX6" fmla="*/ 0 w 6179576"/>
              <a:gd name="connsiteY6" fmla="*/ 2145654 h 4291310"/>
              <a:gd name="connsiteX0" fmla="*/ 0 w 6179576"/>
              <a:gd name="connsiteY0" fmla="*/ 2145654 h 4295120"/>
              <a:gd name="connsiteX1" fmla="*/ 1343877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75915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43877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445647 w 6179576"/>
              <a:gd name="connsiteY1" fmla="*/ 381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47647 w 6179576"/>
              <a:gd name="connsiteY1" fmla="*/ 381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32570 w 6179576"/>
              <a:gd name="connsiteY1" fmla="*/ 381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279801 w 6179576"/>
              <a:gd name="connsiteY1" fmla="*/ 381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13724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36339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47647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36339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36339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13724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21262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32570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32570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281684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32570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04300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32570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19377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32570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0685 w 6179576"/>
              <a:gd name="connsiteY5" fmla="*/ 4295120 h 4295120"/>
              <a:gd name="connsiteX6" fmla="*/ 0 w 6179576"/>
              <a:gd name="connsiteY6" fmla="*/ 2145654 h 429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9576" h="4295120">
                <a:moveTo>
                  <a:pt x="0" y="2145654"/>
                </a:moveTo>
                <a:lnTo>
                  <a:pt x="1332570" y="0"/>
                </a:lnTo>
                <a:lnTo>
                  <a:pt x="4850989" y="0"/>
                </a:lnTo>
                <a:lnTo>
                  <a:pt x="6179576" y="2137417"/>
                </a:lnTo>
                <a:lnTo>
                  <a:pt x="4850989" y="4291310"/>
                </a:lnTo>
                <a:lnTo>
                  <a:pt x="1330685" y="4295120"/>
                </a:lnTo>
                <a:lnTo>
                  <a:pt x="0" y="2145654"/>
                </a:lnTo>
                <a:close/>
              </a:path>
            </a:pathLst>
          </a:custGeom>
          <a:solidFill>
            <a:schemeClr val="tx1"/>
          </a:solidFill>
          <a:ln w="38100">
            <a:gradFill flip="none" rotWithShape="1">
              <a:gsLst>
                <a:gs pos="0">
                  <a:schemeClr val="tx2"/>
                </a:gs>
                <a:gs pos="48000">
                  <a:schemeClr val="bg1"/>
                </a:gs>
                <a:gs pos="100000">
                  <a:schemeClr val="accent1"/>
                </a:gs>
              </a:gsLst>
              <a:lin ang="16200000" scaled="1"/>
              <a:tileRect/>
            </a:gra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768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Mb // 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9353DBB6-E4CE-48ED-A9A5-3AB8BFD06C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708624" y="1469726"/>
            <a:ext cx="6246424" cy="4295120"/>
          </a:xfrm>
          <a:custGeom>
            <a:avLst/>
            <a:gdLst>
              <a:gd name="connsiteX0" fmla="*/ 0 w 5692345"/>
              <a:gd name="connsiteY0" fmla="*/ 2145656 h 4291312"/>
              <a:gd name="connsiteX1" fmla="*/ 1072828 w 5692345"/>
              <a:gd name="connsiteY1" fmla="*/ 1 h 4291312"/>
              <a:gd name="connsiteX2" fmla="*/ 4619517 w 5692345"/>
              <a:gd name="connsiteY2" fmla="*/ 1 h 4291312"/>
              <a:gd name="connsiteX3" fmla="*/ 5692345 w 5692345"/>
              <a:gd name="connsiteY3" fmla="*/ 2145656 h 4291312"/>
              <a:gd name="connsiteX4" fmla="*/ 4619517 w 5692345"/>
              <a:gd name="connsiteY4" fmla="*/ 4291311 h 4291312"/>
              <a:gd name="connsiteX5" fmla="*/ 1072828 w 5692345"/>
              <a:gd name="connsiteY5" fmla="*/ 4291311 h 4291312"/>
              <a:gd name="connsiteX6" fmla="*/ 0 w 5692345"/>
              <a:gd name="connsiteY6" fmla="*/ 2145656 h 4291312"/>
              <a:gd name="connsiteX0" fmla="*/ 0 w 5972432"/>
              <a:gd name="connsiteY0" fmla="*/ 2153892 h 4291310"/>
              <a:gd name="connsiteX1" fmla="*/ 1352915 w 5972432"/>
              <a:gd name="connsiteY1" fmla="*/ 0 h 4291310"/>
              <a:gd name="connsiteX2" fmla="*/ 4899604 w 5972432"/>
              <a:gd name="connsiteY2" fmla="*/ 0 h 4291310"/>
              <a:gd name="connsiteX3" fmla="*/ 5972432 w 5972432"/>
              <a:gd name="connsiteY3" fmla="*/ 2145655 h 4291310"/>
              <a:gd name="connsiteX4" fmla="*/ 4899604 w 5972432"/>
              <a:gd name="connsiteY4" fmla="*/ 4291310 h 4291310"/>
              <a:gd name="connsiteX5" fmla="*/ 1352915 w 5972432"/>
              <a:gd name="connsiteY5" fmla="*/ 4291310 h 4291310"/>
              <a:gd name="connsiteX6" fmla="*/ 0 w 5972432"/>
              <a:gd name="connsiteY6" fmla="*/ 2153892 h 4291310"/>
              <a:gd name="connsiteX0" fmla="*/ 0 w 6277232"/>
              <a:gd name="connsiteY0" fmla="*/ 2153892 h 4291310"/>
              <a:gd name="connsiteX1" fmla="*/ 1352915 w 6277232"/>
              <a:gd name="connsiteY1" fmla="*/ 0 h 4291310"/>
              <a:gd name="connsiteX2" fmla="*/ 4899604 w 6277232"/>
              <a:gd name="connsiteY2" fmla="*/ 0 h 4291310"/>
              <a:gd name="connsiteX3" fmla="*/ 6277232 w 6277232"/>
              <a:gd name="connsiteY3" fmla="*/ 2145655 h 4291310"/>
              <a:gd name="connsiteX4" fmla="*/ 4899604 w 6277232"/>
              <a:gd name="connsiteY4" fmla="*/ 4291310 h 4291310"/>
              <a:gd name="connsiteX5" fmla="*/ 1352915 w 6277232"/>
              <a:gd name="connsiteY5" fmla="*/ 4291310 h 4291310"/>
              <a:gd name="connsiteX6" fmla="*/ 0 w 6277232"/>
              <a:gd name="connsiteY6" fmla="*/ 2153892 h 4291310"/>
              <a:gd name="connsiteX0" fmla="*/ 0 w 5664221"/>
              <a:gd name="connsiteY0" fmla="*/ 2153892 h 4291310"/>
              <a:gd name="connsiteX1" fmla="*/ 1352915 w 5664221"/>
              <a:gd name="connsiteY1" fmla="*/ 0 h 4291310"/>
              <a:gd name="connsiteX2" fmla="*/ 4899604 w 5664221"/>
              <a:gd name="connsiteY2" fmla="*/ 0 h 4291310"/>
              <a:gd name="connsiteX3" fmla="*/ 5664221 w 5664221"/>
              <a:gd name="connsiteY3" fmla="*/ 2079752 h 4291310"/>
              <a:gd name="connsiteX4" fmla="*/ 4899604 w 5664221"/>
              <a:gd name="connsiteY4" fmla="*/ 4291310 h 4291310"/>
              <a:gd name="connsiteX5" fmla="*/ 1352915 w 5664221"/>
              <a:gd name="connsiteY5" fmla="*/ 4291310 h 4291310"/>
              <a:gd name="connsiteX6" fmla="*/ 0 w 5664221"/>
              <a:gd name="connsiteY6" fmla="*/ 2153892 h 4291310"/>
              <a:gd name="connsiteX0" fmla="*/ 0 w 6228191"/>
              <a:gd name="connsiteY0" fmla="*/ 2153892 h 4291310"/>
              <a:gd name="connsiteX1" fmla="*/ 1352915 w 6228191"/>
              <a:gd name="connsiteY1" fmla="*/ 0 h 4291310"/>
              <a:gd name="connsiteX2" fmla="*/ 4899604 w 6228191"/>
              <a:gd name="connsiteY2" fmla="*/ 0 h 4291310"/>
              <a:gd name="connsiteX3" fmla="*/ 6228191 w 6228191"/>
              <a:gd name="connsiteY3" fmla="*/ 2137417 h 4291310"/>
              <a:gd name="connsiteX4" fmla="*/ 4899604 w 6228191"/>
              <a:gd name="connsiteY4" fmla="*/ 4291310 h 4291310"/>
              <a:gd name="connsiteX5" fmla="*/ 1352915 w 6228191"/>
              <a:gd name="connsiteY5" fmla="*/ 4291310 h 4291310"/>
              <a:gd name="connsiteX6" fmla="*/ 0 w 6228191"/>
              <a:gd name="connsiteY6" fmla="*/ 2153892 h 4291310"/>
              <a:gd name="connsiteX0" fmla="*/ 0 w 6130961"/>
              <a:gd name="connsiteY0" fmla="*/ 2153892 h 4291310"/>
              <a:gd name="connsiteX1" fmla="*/ 1255685 w 6130961"/>
              <a:gd name="connsiteY1" fmla="*/ 0 h 4291310"/>
              <a:gd name="connsiteX2" fmla="*/ 4802374 w 6130961"/>
              <a:gd name="connsiteY2" fmla="*/ 0 h 4291310"/>
              <a:gd name="connsiteX3" fmla="*/ 6130961 w 6130961"/>
              <a:gd name="connsiteY3" fmla="*/ 2137417 h 4291310"/>
              <a:gd name="connsiteX4" fmla="*/ 4802374 w 6130961"/>
              <a:gd name="connsiteY4" fmla="*/ 4291310 h 4291310"/>
              <a:gd name="connsiteX5" fmla="*/ 1255685 w 6130961"/>
              <a:gd name="connsiteY5" fmla="*/ 4291310 h 4291310"/>
              <a:gd name="connsiteX6" fmla="*/ 0 w 6130961"/>
              <a:gd name="connsiteY6" fmla="*/ 2153892 h 4291310"/>
              <a:gd name="connsiteX0" fmla="*/ 0 w 6179576"/>
              <a:gd name="connsiteY0" fmla="*/ 2145654 h 4291310"/>
              <a:gd name="connsiteX1" fmla="*/ 1304300 w 6179576"/>
              <a:gd name="connsiteY1" fmla="*/ 0 h 4291310"/>
              <a:gd name="connsiteX2" fmla="*/ 4850989 w 6179576"/>
              <a:gd name="connsiteY2" fmla="*/ 0 h 4291310"/>
              <a:gd name="connsiteX3" fmla="*/ 6179576 w 6179576"/>
              <a:gd name="connsiteY3" fmla="*/ 2137417 h 4291310"/>
              <a:gd name="connsiteX4" fmla="*/ 4850989 w 6179576"/>
              <a:gd name="connsiteY4" fmla="*/ 4291310 h 4291310"/>
              <a:gd name="connsiteX5" fmla="*/ 1304300 w 6179576"/>
              <a:gd name="connsiteY5" fmla="*/ 4291310 h 4291310"/>
              <a:gd name="connsiteX6" fmla="*/ 0 w 6179576"/>
              <a:gd name="connsiteY6" fmla="*/ 2145654 h 4291310"/>
              <a:gd name="connsiteX0" fmla="*/ 0 w 6179576"/>
              <a:gd name="connsiteY0" fmla="*/ 2155179 h 4300835"/>
              <a:gd name="connsiteX1" fmla="*/ 1379684 w 6179576"/>
              <a:gd name="connsiteY1" fmla="*/ 0 h 4300835"/>
              <a:gd name="connsiteX2" fmla="*/ 4850989 w 6179576"/>
              <a:gd name="connsiteY2" fmla="*/ 9525 h 4300835"/>
              <a:gd name="connsiteX3" fmla="*/ 6179576 w 6179576"/>
              <a:gd name="connsiteY3" fmla="*/ 2146942 h 4300835"/>
              <a:gd name="connsiteX4" fmla="*/ 4850989 w 6179576"/>
              <a:gd name="connsiteY4" fmla="*/ 4300835 h 4300835"/>
              <a:gd name="connsiteX5" fmla="*/ 1304300 w 6179576"/>
              <a:gd name="connsiteY5" fmla="*/ 4300835 h 4300835"/>
              <a:gd name="connsiteX6" fmla="*/ 0 w 6179576"/>
              <a:gd name="connsiteY6" fmla="*/ 2155179 h 4300835"/>
              <a:gd name="connsiteX0" fmla="*/ 0 w 6179576"/>
              <a:gd name="connsiteY0" fmla="*/ 2145654 h 4291310"/>
              <a:gd name="connsiteX1" fmla="*/ 1492761 w 6179576"/>
              <a:gd name="connsiteY1" fmla="*/ 47625 h 4291310"/>
              <a:gd name="connsiteX2" fmla="*/ 4850989 w 6179576"/>
              <a:gd name="connsiteY2" fmla="*/ 0 h 4291310"/>
              <a:gd name="connsiteX3" fmla="*/ 6179576 w 6179576"/>
              <a:gd name="connsiteY3" fmla="*/ 2137417 h 4291310"/>
              <a:gd name="connsiteX4" fmla="*/ 4850989 w 6179576"/>
              <a:gd name="connsiteY4" fmla="*/ 4291310 h 4291310"/>
              <a:gd name="connsiteX5" fmla="*/ 1304300 w 6179576"/>
              <a:gd name="connsiteY5" fmla="*/ 4291310 h 4291310"/>
              <a:gd name="connsiteX6" fmla="*/ 0 w 6179576"/>
              <a:gd name="connsiteY6" fmla="*/ 2145654 h 4291310"/>
              <a:gd name="connsiteX0" fmla="*/ 0 w 6179576"/>
              <a:gd name="connsiteY0" fmla="*/ 2155179 h 4300835"/>
              <a:gd name="connsiteX1" fmla="*/ 1323146 w 6179576"/>
              <a:gd name="connsiteY1" fmla="*/ 0 h 4300835"/>
              <a:gd name="connsiteX2" fmla="*/ 4850989 w 6179576"/>
              <a:gd name="connsiteY2" fmla="*/ 9525 h 4300835"/>
              <a:gd name="connsiteX3" fmla="*/ 6179576 w 6179576"/>
              <a:gd name="connsiteY3" fmla="*/ 2146942 h 4300835"/>
              <a:gd name="connsiteX4" fmla="*/ 4850989 w 6179576"/>
              <a:gd name="connsiteY4" fmla="*/ 4300835 h 4300835"/>
              <a:gd name="connsiteX5" fmla="*/ 1304300 w 6179576"/>
              <a:gd name="connsiteY5" fmla="*/ 4300835 h 4300835"/>
              <a:gd name="connsiteX6" fmla="*/ 0 w 6179576"/>
              <a:gd name="connsiteY6" fmla="*/ 2155179 h 4300835"/>
              <a:gd name="connsiteX0" fmla="*/ 0 w 6179576"/>
              <a:gd name="connsiteY0" fmla="*/ 2145654 h 4291310"/>
              <a:gd name="connsiteX1" fmla="*/ 1304300 w 6179576"/>
              <a:gd name="connsiteY1" fmla="*/ 0 h 4291310"/>
              <a:gd name="connsiteX2" fmla="*/ 4850989 w 6179576"/>
              <a:gd name="connsiteY2" fmla="*/ 0 h 4291310"/>
              <a:gd name="connsiteX3" fmla="*/ 6179576 w 6179576"/>
              <a:gd name="connsiteY3" fmla="*/ 2137417 h 4291310"/>
              <a:gd name="connsiteX4" fmla="*/ 4850989 w 6179576"/>
              <a:gd name="connsiteY4" fmla="*/ 4291310 h 4291310"/>
              <a:gd name="connsiteX5" fmla="*/ 1304300 w 6179576"/>
              <a:gd name="connsiteY5" fmla="*/ 4291310 h 4291310"/>
              <a:gd name="connsiteX6" fmla="*/ 0 w 6179576"/>
              <a:gd name="connsiteY6" fmla="*/ 2145654 h 4291310"/>
              <a:gd name="connsiteX0" fmla="*/ 0 w 6179576"/>
              <a:gd name="connsiteY0" fmla="*/ 2145654 h 4291310"/>
              <a:gd name="connsiteX1" fmla="*/ 1370261 w 6179576"/>
              <a:gd name="connsiteY1" fmla="*/ 9525 h 4291310"/>
              <a:gd name="connsiteX2" fmla="*/ 4850989 w 6179576"/>
              <a:gd name="connsiteY2" fmla="*/ 0 h 4291310"/>
              <a:gd name="connsiteX3" fmla="*/ 6179576 w 6179576"/>
              <a:gd name="connsiteY3" fmla="*/ 2137417 h 4291310"/>
              <a:gd name="connsiteX4" fmla="*/ 4850989 w 6179576"/>
              <a:gd name="connsiteY4" fmla="*/ 4291310 h 4291310"/>
              <a:gd name="connsiteX5" fmla="*/ 1304300 w 6179576"/>
              <a:gd name="connsiteY5" fmla="*/ 4291310 h 4291310"/>
              <a:gd name="connsiteX6" fmla="*/ 0 w 6179576"/>
              <a:gd name="connsiteY6" fmla="*/ 2145654 h 4291310"/>
              <a:gd name="connsiteX0" fmla="*/ 0 w 6179576"/>
              <a:gd name="connsiteY0" fmla="*/ 2145654 h 4291310"/>
              <a:gd name="connsiteX1" fmla="*/ 1304300 w 6179576"/>
              <a:gd name="connsiteY1" fmla="*/ 9525 h 4291310"/>
              <a:gd name="connsiteX2" fmla="*/ 4850989 w 6179576"/>
              <a:gd name="connsiteY2" fmla="*/ 0 h 4291310"/>
              <a:gd name="connsiteX3" fmla="*/ 6179576 w 6179576"/>
              <a:gd name="connsiteY3" fmla="*/ 2137417 h 4291310"/>
              <a:gd name="connsiteX4" fmla="*/ 4850989 w 6179576"/>
              <a:gd name="connsiteY4" fmla="*/ 4291310 h 4291310"/>
              <a:gd name="connsiteX5" fmla="*/ 1304300 w 6179576"/>
              <a:gd name="connsiteY5" fmla="*/ 4291310 h 4291310"/>
              <a:gd name="connsiteX6" fmla="*/ 0 w 6179576"/>
              <a:gd name="connsiteY6" fmla="*/ 2145654 h 4291310"/>
              <a:gd name="connsiteX0" fmla="*/ 0 w 6179576"/>
              <a:gd name="connsiteY0" fmla="*/ 2145654 h 4291310"/>
              <a:gd name="connsiteX1" fmla="*/ 1313723 w 6179576"/>
              <a:gd name="connsiteY1" fmla="*/ 0 h 4291310"/>
              <a:gd name="connsiteX2" fmla="*/ 4850989 w 6179576"/>
              <a:gd name="connsiteY2" fmla="*/ 0 h 4291310"/>
              <a:gd name="connsiteX3" fmla="*/ 6179576 w 6179576"/>
              <a:gd name="connsiteY3" fmla="*/ 2137417 h 4291310"/>
              <a:gd name="connsiteX4" fmla="*/ 4850989 w 6179576"/>
              <a:gd name="connsiteY4" fmla="*/ 4291310 h 4291310"/>
              <a:gd name="connsiteX5" fmla="*/ 1304300 w 6179576"/>
              <a:gd name="connsiteY5" fmla="*/ 4291310 h 4291310"/>
              <a:gd name="connsiteX6" fmla="*/ 0 w 6179576"/>
              <a:gd name="connsiteY6" fmla="*/ 2145654 h 4291310"/>
              <a:gd name="connsiteX0" fmla="*/ 0 w 6179576"/>
              <a:gd name="connsiteY0" fmla="*/ 2145654 h 4291310"/>
              <a:gd name="connsiteX1" fmla="*/ 1374030 w 6179576"/>
              <a:gd name="connsiteY1" fmla="*/ 0 h 4291310"/>
              <a:gd name="connsiteX2" fmla="*/ 4850989 w 6179576"/>
              <a:gd name="connsiteY2" fmla="*/ 0 h 4291310"/>
              <a:gd name="connsiteX3" fmla="*/ 6179576 w 6179576"/>
              <a:gd name="connsiteY3" fmla="*/ 2137417 h 4291310"/>
              <a:gd name="connsiteX4" fmla="*/ 4850989 w 6179576"/>
              <a:gd name="connsiteY4" fmla="*/ 4291310 h 4291310"/>
              <a:gd name="connsiteX5" fmla="*/ 1304300 w 6179576"/>
              <a:gd name="connsiteY5" fmla="*/ 4291310 h 4291310"/>
              <a:gd name="connsiteX6" fmla="*/ 0 w 6179576"/>
              <a:gd name="connsiteY6" fmla="*/ 2145654 h 4291310"/>
              <a:gd name="connsiteX0" fmla="*/ 0 w 6179576"/>
              <a:gd name="connsiteY0" fmla="*/ 2145654 h 4291310"/>
              <a:gd name="connsiteX1" fmla="*/ 1343877 w 6179576"/>
              <a:gd name="connsiteY1" fmla="*/ 0 h 4291310"/>
              <a:gd name="connsiteX2" fmla="*/ 4850989 w 6179576"/>
              <a:gd name="connsiteY2" fmla="*/ 0 h 4291310"/>
              <a:gd name="connsiteX3" fmla="*/ 6179576 w 6179576"/>
              <a:gd name="connsiteY3" fmla="*/ 2137417 h 4291310"/>
              <a:gd name="connsiteX4" fmla="*/ 4850989 w 6179576"/>
              <a:gd name="connsiteY4" fmla="*/ 4291310 h 4291310"/>
              <a:gd name="connsiteX5" fmla="*/ 1304300 w 6179576"/>
              <a:gd name="connsiteY5" fmla="*/ 4291310 h 4291310"/>
              <a:gd name="connsiteX6" fmla="*/ 0 w 6179576"/>
              <a:gd name="connsiteY6" fmla="*/ 2145654 h 4291310"/>
              <a:gd name="connsiteX0" fmla="*/ 0 w 6179576"/>
              <a:gd name="connsiteY0" fmla="*/ 2145654 h 4295120"/>
              <a:gd name="connsiteX1" fmla="*/ 1343877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75915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43877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445647 w 6179576"/>
              <a:gd name="connsiteY1" fmla="*/ 381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47647 w 6179576"/>
              <a:gd name="connsiteY1" fmla="*/ 381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32570 w 6179576"/>
              <a:gd name="connsiteY1" fmla="*/ 381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279801 w 6179576"/>
              <a:gd name="connsiteY1" fmla="*/ 381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13724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36339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47647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36339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36339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13724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21262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32570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4453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32570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281684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32570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04300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32570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19377 w 6179576"/>
              <a:gd name="connsiteY5" fmla="*/ 4295120 h 4295120"/>
              <a:gd name="connsiteX6" fmla="*/ 0 w 6179576"/>
              <a:gd name="connsiteY6" fmla="*/ 2145654 h 4295120"/>
              <a:gd name="connsiteX0" fmla="*/ 0 w 6179576"/>
              <a:gd name="connsiteY0" fmla="*/ 2145654 h 4295120"/>
              <a:gd name="connsiteX1" fmla="*/ 1332570 w 6179576"/>
              <a:gd name="connsiteY1" fmla="*/ 0 h 4295120"/>
              <a:gd name="connsiteX2" fmla="*/ 4850989 w 6179576"/>
              <a:gd name="connsiteY2" fmla="*/ 0 h 4295120"/>
              <a:gd name="connsiteX3" fmla="*/ 6179576 w 6179576"/>
              <a:gd name="connsiteY3" fmla="*/ 2137417 h 4295120"/>
              <a:gd name="connsiteX4" fmla="*/ 4850989 w 6179576"/>
              <a:gd name="connsiteY4" fmla="*/ 4291310 h 4295120"/>
              <a:gd name="connsiteX5" fmla="*/ 1330685 w 6179576"/>
              <a:gd name="connsiteY5" fmla="*/ 4295120 h 4295120"/>
              <a:gd name="connsiteX6" fmla="*/ 0 w 6179576"/>
              <a:gd name="connsiteY6" fmla="*/ 2145654 h 429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9576" h="4295120">
                <a:moveTo>
                  <a:pt x="0" y="2145654"/>
                </a:moveTo>
                <a:lnTo>
                  <a:pt x="1332570" y="0"/>
                </a:lnTo>
                <a:lnTo>
                  <a:pt x="4850989" y="0"/>
                </a:lnTo>
                <a:lnTo>
                  <a:pt x="6179576" y="2137417"/>
                </a:lnTo>
                <a:lnTo>
                  <a:pt x="4850989" y="4291310"/>
                </a:lnTo>
                <a:lnTo>
                  <a:pt x="1330685" y="4295120"/>
                </a:lnTo>
                <a:lnTo>
                  <a:pt x="0" y="2145654"/>
                </a:lnTo>
                <a:close/>
              </a:path>
            </a:pathLst>
          </a:custGeom>
          <a:solidFill>
            <a:schemeClr val="tx1"/>
          </a:solidFill>
          <a:ln w="38100">
            <a:gradFill flip="none" rotWithShape="1">
              <a:gsLst>
                <a:gs pos="0">
                  <a:schemeClr val="tx2"/>
                </a:gs>
                <a:gs pos="48000">
                  <a:schemeClr val="bg1"/>
                </a:gs>
                <a:gs pos="100000">
                  <a:schemeClr val="accent1"/>
                </a:gs>
              </a:gsLst>
              <a:lin ang="16200000" scaled="1"/>
              <a:tileRect/>
            </a:gra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842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Mb // 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9A6EBF2D-3795-4D09-AE4B-B92359B42A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1520488" cy="6480174"/>
          </a:xfrm>
          <a:solidFill>
            <a:schemeClr val="tx1"/>
          </a:solidFill>
        </p:spPr>
        <p:txBody>
          <a:bodyPr/>
          <a:lstStyle/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18E6261-FD02-4311-B3B5-C251EC2BAA6D}"/>
              </a:ext>
            </a:extLst>
          </p:cNvPr>
          <p:cNvGrpSpPr/>
          <p:nvPr userDrawn="1"/>
        </p:nvGrpSpPr>
        <p:grpSpPr>
          <a:xfrm>
            <a:off x="1047750" y="5920638"/>
            <a:ext cx="10112374" cy="382909"/>
            <a:chOff x="1047750" y="5920638"/>
            <a:chExt cx="10112374" cy="382909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FE6B157-AFBE-49FF-B330-C6D733143B40}"/>
                </a:ext>
              </a:extLst>
            </p:cNvPr>
            <p:cNvCxnSpPr>
              <a:cxnSpLocks/>
            </p:cNvCxnSpPr>
            <p:nvPr/>
          </p:nvCxnSpPr>
          <p:spPr>
            <a:xfrm>
              <a:off x="1047750" y="6124335"/>
              <a:ext cx="3960000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5" name="Grafik 3">
              <a:extLst>
                <a:ext uri="{FF2B5EF4-FFF2-40B4-BE49-F238E27FC236}">
                  <a16:creationId xmlns:a16="http://schemas.microsoft.com/office/drawing/2014/main" id="{651A3380-BA80-4EF5-8F03-252907A25209}"/>
                </a:ext>
              </a:extLst>
            </p:cNvPr>
            <p:cNvGrpSpPr/>
            <p:nvPr/>
          </p:nvGrpSpPr>
          <p:grpSpPr>
            <a:xfrm>
              <a:off x="5033655" y="5920638"/>
              <a:ext cx="1397653" cy="360250"/>
              <a:chOff x="-1146570" y="-142227"/>
              <a:chExt cx="7982055" cy="2057398"/>
            </a:xfrm>
            <a:solidFill>
              <a:schemeClr val="bg2"/>
            </a:solidFill>
          </p:grpSpPr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622CCF7F-9C32-4098-BBEF-32BC3EEB90AD}"/>
                  </a:ext>
                </a:extLst>
              </p:cNvPr>
              <p:cNvSpPr/>
              <p:nvPr/>
            </p:nvSpPr>
            <p:spPr>
              <a:xfrm>
                <a:off x="-544592" y="546429"/>
                <a:ext cx="495299" cy="809626"/>
              </a:xfrm>
              <a:custGeom>
                <a:avLst/>
                <a:gdLst>
                  <a:gd name="connsiteX0" fmla="*/ 367189 w 495300"/>
                  <a:gd name="connsiteY0" fmla="*/ 23336 h 809625"/>
                  <a:gd name="connsiteX1" fmla="*/ 383381 w 495300"/>
                  <a:gd name="connsiteY1" fmla="*/ 7144 h 809625"/>
                  <a:gd name="connsiteX2" fmla="*/ 478631 w 495300"/>
                  <a:gd name="connsiteY2" fmla="*/ 7144 h 809625"/>
                  <a:gd name="connsiteX3" fmla="*/ 494824 w 495300"/>
                  <a:gd name="connsiteY3" fmla="*/ 23336 h 809625"/>
                  <a:gd name="connsiteX4" fmla="*/ 494824 w 495300"/>
                  <a:gd name="connsiteY4" fmla="*/ 750094 h 809625"/>
                  <a:gd name="connsiteX5" fmla="*/ 482441 w 495300"/>
                  <a:gd name="connsiteY5" fmla="*/ 769144 h 809625"/>
                  <a:gd name="connsiteX6" fmla="*/ 259556 w 495300"/>
                  <a:gd name="connsiteY6" fmla="*/ 809149 h 809625"/>
                  <a:gd name="connsiteX7" fmla="*/ 7144 w 495300"/>
                  <a:gd name="connsiteY7" fmla="*/ 566261 h 809625"/>
                  <a:gd name="connsiteX8" fmla="*/ 7144 w 495300"/>
                  <a:gd name="connsiteY8" fmla="*/ 445294 h 809625"/>
                  <a:gd name="connsiteX9" fmla="*/ 247174 w 495300"/>
                  <a:gd name="connsiteY9" fmla="*/ 211931 h 809625"/>
                  <a:gd name="connsiteX10" fmla="*/ 366236 w 495300"/>
                  <a:gd name="connsiteY10" fmla="*/ 235744 h 809625"/>
                  <a:gd name="connsiteX11" fmla="*/ 366236 w 495300"/>
                  <a:gd name="connsiteY11" fmla="*/ 23336 h 809625"/>
                  <a:gd name="connsiteX12" fmla="*/ 263366 w 495300"/>
                  <a:gd name="connsiteY12" fmla="*/ 695801 h 809625"/>
                  <a:gd name="connsiteX13" fmla="*/ 367189 w 495300"/>
                  <a:gd name="connsiteY13" fmla="*/ 680561 h 809625"/>
                  <a:gd name="connsiteX14" fmla="*/ 367189 w 495300"/>
                  <a:gd name="connsiteY14" fmla="*/ 352901 h 809625"/>
                  <a:gd name="connsiteX15" fmla="*/ 261461 w 495300"/>
                  <a:gd name="connsiteY15" fmla="*/ 324326 h 809625"/>
                  <a:gd name="connsiteX16" fmla="*/ 136684 w 495300"/>
                  <a:gd name="connsiteY16" fmla="*/ 444341 h 809625"/>
                  <a:gd name="connsiteX17" fmla="*/ 136684 w 495300"/>
                  <a:gd name="connsiteY17" fmla="*/ 567214 h 809625"/>
                  <a:gd name="connsiteX18" fmla="*/ 263366 w 495300"/>
                  <a:gd name="connsiteY18" fmla="*/ 695801 h 809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95300" h="809625">
                    <a:moveTo>
                      <a:pt x="367189" y="23336"/>
                    </a:moveTo>
                    <a:cubicBezTo>
                      <a:pt x="367189" y="11906"/>
                      <a:pt x="372904" y="7144"/>
                      <a:pt x="383381" y="7144"/>
                    </a:cubicBezTo>
                    <a:lnTo>
                      <a:pt x="478631" y="7144"/>
                    </a:lnTo>
                    <a:cubicBezTo>
                      <a:pt x="490061" y="7144"/>
                      <a:pt x="494824" y="12859"/>
                      <a:pt x="494824" y="23336"/>
                    </a:cubicBezTo>
                    <a:lnTo>
                      <a:pt x="494824" y="750094"/>
                    </a:lnTo>
                    <a:cubicBezTo>
                      <a:pt x="494824" y="759619"/>
                      <a:pt x="491966" y="765334"/>
                      <a:pt x="482441" y="769144"/>
                    </a:cubicBezTo>
                    <a:cubicBezTo>
                      <a:pt x="416719" y="792956"/>
                      <a:pt x="330994" y="809149"/>
                      <a:pt x="259556" y="809149"/>
                    </a:cubicBezTo>
                    <a:cubicBezTo>
                      <a:pt x="113824" y="809149"/>
                      <a:pt x="7144" y="733901"/>
                      <a:pt x="7144" y="566261"/>
                    </a:cubicBezTo>
                    <a:lnTo>
                      <a:pt x="7144" y="445294"/>
                    </a:lnTo>
                    <a:cubicBezTo>
                      <a:pt x="7144" y="301466"/>
                      <a:pt x="109061" y="211931"/>
                      <a:pt x="247174" y="211931"/>
                    </a:cubicBezTo>
                    <a:cubicBezTo>
                      <a:pt x="290989" y="211931"/>
                      <a:pt x="332899" y="221456"/>
                      <a:pt x="366236" y="235744"/>
                    </a:cubicBezTo>
                    <a:lnTo>
                      <a:pt x="366236" y="23336"/>
                    </a:lnTo>
                    <a:close/>
                    <a:moveTo>
                      <a:pt x="263366" y="695801"/>
                    </a:moveTo>
                    <a:cubicBezTo>
                      <a:pt x="300514" y="695801"/>
                      <a:pt x="340519" y="690086"/>
                      <a:pt x="367189" y="680561"/>
                    </a:cubicBezTo>
                    <a:lnTo>
                      <a:pt x="367189" y="352901"/>
                    </a:lnTo>
                    <a:cubicBezTo>
                      <a:pt x="340519" y="334804"/>
                      <a:pt x="304324" y="324326"/>
                      <a:pt x="261461" y="324326"/>
                    </a:cubicBezTo>
                    <a:cubicBezTo>
                      <a:pt x="182404" y="324326"/>
                      <a:pt x="136684" y="360521"/>
                      <a:pt x="136684" y="444341"/>
                    </a:cubicBezTo>
                    <a:lnTo>
                      <a:pt x="136684" y="567214"/>
                    </a:lnTo>
                    <a:cubicBezTo>
                      <a:pt x="136684" y="661511"/>
                      <a:pt x="184309" y="695801"/>
                      <a:pt x="263366" y="6958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51E75035-856D-4E19-BB90-758F6B10D4C2}"/>
                  </a:ext>
                </a:extLst>
              </p:cNvPr>
              <p:cNvSpPr/>
              <p:nvPr/>
            </p:nvSpPr>
            <p:spPr>
              <a:xfrm>
                <a:off x="80248" y="749311"/>
                <a:ext cx="342899" cy="590551"/>
              </a:xfrm>
              <a:custGeom>
                <a:avLst/>
                <a:gdLst>
                  <a:gd name="connsiteX0" fmla="*/ 23336 w 342900"/>
                  <a:gd name="connsiteY0" fmla="*/ 591979 h 590550"/>
                  <a:gd name="connsiteX1" fmla="*/ 7144 w 342900"/>
                  <a:gd name="connsiteY1" fmla="*/ 575786 h 590550"/>
                  <a:gd name="connsiteX2" fmla="*/ 7144 w 342900"/>
                  <a:gd name="connsiteY2" fmla="*/ 68104 h 590550"/>
                  <a:gd name="connsiteX3" fmla="*/ 19526 w 342900"/>
                  <a:gd name="connsiteY3" fmla="*/ 49054 h 590550"/>
                  <a:gd name="connsiteX4" fmla="*/ 212884 w 342900"/>
                  <a:gd name="connsiteY4" fmla="*/ 7144 h 590550"/>
                  <a:gd name="connsiteX5" fmla="*/ 325279 w 342900"/>
                  <a:gd name="connsiteY5" fmla="*/ 15716 h 590550"/>
                  <a:gd name="connsiteX6" fmla="*/ 339566 w 342900"/>
                  <a:gd name="connsiteY6" fmla="*/ 31909 h 590550"/>
                  <a:gd name="connsiteX7" fmla="*/ 339566 w 342900"/>
                  <a:gd name="connsiteY7" fmla="*/ 110966 h 590550"/>
                  <a:gd name="connsiteX8" fmla="*/ 321469 w 342900"/>
                  <a:gd name="connsiteY8" fmla="*/ 124301 h 590550"/>
                  <a:gd name="connsiteX9" fmla="*/ 231934 w 342900"/>
                  <a:gd name="connsiteY9" fmla="*/ 119539 h 590550"/>
                  <a:gd name="connsiteX10" fmla="*/ 134779 w 342900"/>
                  <a:gd name="connsiteY10" fmla="*/ 134779 h 590550"/>
                  <a:gd name="connsiteX11" fmla="*/ 134779 w 342900"/>
                  <a:gd name="connsiteY11" fmla="*/ 573881 h 590550"/>
                  <a:gd name="connsiteX12" fmla="*/ 118586 w 342900"/>
                  <a:gd name="connsiteY12" fmla="*/ 590074 h 590550"/>
                  <a:gd name="connsiteX13" fmla="*/ 23336 w 342900"/>
                  <a:gd name="connsiteY13" fmla="*/ 59007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42900" h="590550">
                    <a:moveTo>
                      <a:pt x="23336" y="591979"/>
                    </a:moveTo>
                    <a:cubicBezTo>
                      <a:pt x="11906" y="591979"/>
                      <a:pt x="7144" y="586264"/>
                      <a:pt x="7144" y="575786"/>
                    </a:cubicBezTo>
                    <a:lnTo>
                      <a:pt x="7144" y="68104"/>
                    </a:lnTo>
                    <a:cubicBezTo>
                      <a:pt x="7144" y="59531"/>
                      <a:pt x="10001" y="52864"/>
                      <a:pt x="19526" y="49054"/>
                    </a:cubicBezTo>
                    <a:cubicBezTo>
                      <a:pt x="75724" y="21431"/>
                      <a:pt x="145256" y="7144"/>
                      <a:pt x="212884" y="7144"/>
                    </a:cubicBezTo>
                    <a:cubicBezTo>
                      <a:pt x="247174" y="7144"/>
                      <a:pt x="283369" y="9049"/>
                      <a:pt x="325279" y="15716"/>
                    </a:cubicBezTo>
                    <a:cubicBezTo>
                      <a:pt x="334804" y="16669"/>
                      <a:pt x="339566" y="23336"/>
                      <a:pt x="339566" y="31909"/>
                    </a:cubicBezTo>
                    <a:lnTo>
                      <a:pt x="339566" y="110966"/>
                    </a:lnTo>
                    <a:cubicBezTo>
                      <a:pt x="339566" y="120491"/>
                      <a:pt x="332899" y="126206"/>
                      <a:pt x="321469" y="124301"/>
                    </a:cubicBezTo>
                    <a:cubicBezTo>
                      <a:pt x="293846" y="119539"/>
                      <a:pt x="261461" y="119539"/>
                      <a:pt x="231934" y="119539"/>
                    </a:cubicBezTo>
                    <a:cubicBezTo>
                      <a:pt x="191929" y="119539"/>
                      <a:pt x="155734" y="126206"/>
                      <a:pt x="134779" y="134779"/>
                    </a:cubicBezTo>
                    <a:lnTo>
                      <a:pt x="134779" y="573881"/>
                    </a:lnTo>
                    <a:cubicBezTo>
                      <a:pt x="134779" y="585311"/>
                      <a:pt x="129064" y="590074"/>
                      <a:pt x="118586" y="590074"/>
                    </a:cubicBezTo>
                    <a:lnTo>
                      <a:pt x="23336" y="59007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355F192D-87F4-4B83-8203-21827C556E14}"/>
                  </a:ext>
                </a:extLst>
              </p:cNvPr>
              <p:cNvSpPr/>
              <p:nvPr/>
            </p:nvSpPr>
            <p:spPr>
              <a:xfrm>
                <a:off x="491730" y="542619"/>
                <a:ext cx="152400" cy="800099"/>
              </a:xfrm>
              <a:custGeom>
                <a:avLst/>
                <a:gdLst>
                  <a:gd name="connsiteX0" fmla="*/ 79534 w 152400"/>
                  <a:gd name="connsiteY0" fmla="*/ 150971 h 800100"/>
                  <a:gd name="connsiteX1" fmla="*/ 7144 w 152400"/>
                  <a:gd name="connsiteY1" fmla="*/ 78581 h 800100"/>
                  <a:gd name="connsiteX2" fmla="*/ 79534 w 152400"/>
                  <a:gd name="connsiteY2" fmla="*/ 7144 h 800100"/>
                  <a:gd name="connsiteX3" fmla="*/ 150971 w 152400"/>
                  <a:gd name="connsiteY3" fmla="*/ 78581 h 800100"/>
                  <a:gd name="connsiteX4" fmla="*/ 79534 w 152400"/>
                  <a:gd name="connsiteY4" fmla="*/ 150971 h 800100"/>
                  <a:gd name="connsiteX5" fmla="*/ 30956 w 152400"/>
                  <a:gd name="connsiteY5" fmla="*/ 798671 h 800100"/>
                  <a:gd name="connsiteX6" fmla="*/ 14764 w 152400"/>
                  <a:gd name="connsiteY6" fmla="*/ 782479 h 800100"/>
                  <a:gd name="connsiteX7" fmla="*/ 14764 w 152400"/>
                  <a:gd name="connsiteY7" fmla="*/ 243364 h 800100"/>
                  <a:gd name="connsiteX8" fmla="*/ 30956 w 152400"/>
                  <a:gd name="connsiteY8" fmla="*/ 228124 h 800100"/>
                  <a:gd name="connsiteX9" fmla="*/ 127159 w 152400"/>
                  <a:gd name="connsiteY9" fmla="*/ 228124 h 800100"/>
                  <a:gd name="connsiteX10" fmla="*/ 142399 w 152400"/>
                  <a:gd name="connsiteY10" fmla="*/ 243364 h 800100"/>
                  <a:gd name="connsiteX11" fmla="*/ 142399 w 152400"/>
                  <a:gd name="connsiteY11" fmla="*/ 782479 h 800100"/>
                  <a:gd name="connsiteX12" fmla="*/ 127159 w 152400"/>
                  <a:gd name="connsiteY12" fmla="*/ 798671 h 800100"/>
                  <a:gd name="connsiteX13" fmla="*/ 30956 w 152400"/>
                  <a:gd name="connsiteY13" fmla="*/ 798671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2400" h="800100">
                    <a:moveTo>
                      <a:pt x="79534" y="150971"/>
                    </a:moveTo>
                    <a:cubicBezTo>
                      <a:pt x="38576" y="150971"/>
                      <a:pt x="7144" y="118586"/>
                      <a:pt x="7144" y="78581"/>
                    </a:cubicBezTo>
                    <a:cubicBezTo>
                      <a:pt x="7144" y="36671"/>
                      <a:pt x="39529" y="7144"/>
                      <a:pt x="79534" y="7144"/>
                    </a:cubicBezTo>
                    <a:cubicBezTo>
                      <a:pt x="121444" y="7144"/>
                      <a:pt x="150971" y="36671"/>
                      <a:pt x="150971" y="78581"/>
                    </a:cubicBezTo>
                    <a:cubicBezTo>
                      <a:pt x="150971" y="118586"/>
                      <a:pt x="121444" y="150971"/>
                      <a:pt x="79534" y="150971"/>
                    </a:cubicBezTo>
                    <a:close/>
                    <a:moveTo>
                      <a:pt x="30956" y="798671"/>
                    </a:moveTo>
                    <a:cubicBezTo>
                      <a:pt x="21431" y="798671"/>
                      <a:pt x="14764" y="792956"/>
                      <a:pt x="14764" y="782479"/>
                    </a:cubicBezTo>
                    <a:lnTo>
                      <a:pt x="14764" y="243364"/>
                    </a:lnTo>
                    <a:cubicBezTo>
                      <a:pt x="14764" y="233839"/>
                      <a:pt x="21431" y="228124"/>
                      <a:pt x="30956" y="228124"/>
                    </a:cubicBezTo>
                    <a:lnTo>
                      <a:pt x="127159" y="228124"/>
                    </a:lnTo>
                    <a:cubicBezTo>
                      <a:pt x="136684" y="228124"/>
                      <a:pt x="142399" y="233839"/>
                      <a:pt x="142399" y="243364"/>
                    </a:cubicBezTo>
                    <a:lnTo>
                      <a:pt x="142399" y="782479"/>
                    </a:lnTo>
                    <a:cubicBezTo>
                      <a:pt x="142399" y="793909"/>
                      <a:pt x="136684" y="798671"/>
                      <a:pt x="127159" y="798671"/>
                    </a:cubicBezTo>
                    <a:lnTo>
                      <a:pt x="30956" y="79867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C2ABF318-F9F8-4ED6-B55D-A645CC686A0A}"/>
                  </a:ext>
                </a:extLst>
              </p:cNvPr>
              <p:cNvSpPr/>
              <p:nvPr/>
            </p:nvSpPr>
            <p:spPr>
              <a:xfrm>
                <a:off x="709119" y="762646"/>
                <a:ext cx="552450" cy="581026"/>
              </a:xfrm>
              <a:custGeom>
                <a:avLst/>
                <a:gdLst>
                  <a:gd name="connsiteX0" fmla="*/ 220283 w 552450"/>
                  <a:gd name="connsiteY0" fmla="*/ 578644 h 581025"/>
                  <a:gd name="connsiteX1" fmla="*/ 201233 w 552450"/>
                  <a:gd name="connsiteY1" fmla="*/ 565309 h 581025"/>
                  <a:gd name="connsiteX2" fmla="*/ 8828 w 552450"/>
                  <a:gd name="connsiteY2" fmla="*/ 25241 h 581025"/>
                  <a:gd name="connsiteX3" fmla="*/ 21211 w 552450"/>
                  <a:gd name="connsiteY3" fmla="*/ 7144 h 581025"/>
                  <a:gd name="connsiteX4" fmla="*/ 123128 w 552450"/>
                  <a:gd name="connsiteY4" fmla="*/ 7144 h 581025"/>
                  <a:gd name="connsiteX5" fmla="*/ 142178 w 552450"/>
                  <a:gd name="connsiteY5" fmla="*/ 19526 h 581025"/>
                  <a:gd name="connsiteX6" fmla="*/ 277433 w 552450"/>
                  <a:gd name="connsiteY6" fmla="*/ 446246 h 581025"/>
                  <a:gd name="connsiteX7" fmla="*/ 279338 w 552450"/>
                  <a:gd name="connsiteY7" fmla="*/ 446246 h 581025"/>
                  <a:gd name="connsiteX8" fmla="*/ 414593 w 552450"/>
                  <a:gd name="connsiteY8" fmla="*/ 19526 h 581025"/>
                  <a:gd name="connsiteX9" fmla="*/ 432691 w 552450"/>
                  <a:gd name="connsiteY9" fmla="*/ 7144 h 581025"/>
                  <a:gd name="connsiteX10" fmla="*/ 536513 w 552450"/>
                  <a:gd name="connsiteY10" fmla="*/ 7144 h 581025"/>
                  <a:gd name="connsiteX11" fmla="*/ 548896 w 552450"/>
                  <a:gd name="connsiteY11" fmla="*/ 25241 h 581025"/>
                  <a:gd name="connsiteX12" fmla="*/ 354586 w 552450"/>
                  <a:gd name="connsiteY12" fmla="*/ 565309 h 581025"/>
                  <a:gd name="connsiteX13" fmla="*/ 335536 w 552450"/>
                  <a:gd name="connsiteY13" fmla="*/ 578644 h 581025"/>
                  <a:gd name="connsiteX14" fmla="*/ 220283 w 552450"/>
                  <a:gd name="connsiteY14" fmla="*/ 578644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2450" h="581025">
                    <a:moveTo>
                      <a:pt x="220283" y="578644"/>
                    </a:moveTo>
                    <a:cubicBezTo>
                      <a:pt x="210758" y="578644"/>
                      <a:pt x="205043" y="573881"/>
                      <a:pt x="201233" y="565309"/>
                    </a:cubicBezTo>
                    <a:lnTo>
                      <a:pt x="8828" y="25241"/>
                    </a:lnTo>
                    <a:cubicBezTo>
                      <a:pt x="4066" y="15716"/>
                      <a:pt x="9781" y="7144"/>
                      <a:pt x="21211" y="7144"/>
                    </a:cubicBezTo>
                    <a:lnTo>
                      <a:pt x="123128" y="7144"/>
                    </a:lnTo>
                    <a:cubicBezTo>
                      <a:pt x="132653" y="7144"/>
                      <a:pt x="139321" y="11906"/>
                      <a:pt x="142178" y="19526"/>
                    </a:cubicBezTo>
                    <a:lnTo>
                      <a:pt x="277433" y="446246"/>
                    </a:lnTo>
                    <a:lnTo>
                      <a:pt x="279338" y="446246"/>
                    </a:lnTo>
                    <a:lnTo>
                      <a:pt x="414593" y="19526"/>
                    </a:lnTo>
                    <a:cubicBezTo>
                      <a:pt x="416498" y="11906"/>
                      <a:pt x="423166" y="7144"/>
                      <a:pt x="432691" y="7144"/>
                    </a:cubicBezTo>
                    <a:lnTo>
                      <a:pt x="536513" y="7144"/>
                    </a:lnTo>
                    <a:cubicBezTo>
                      <a:pt x="547943" y="7144"/>
                      <a:pt x="551753" y="14764"/>
                      <a:pt x="548896" y="25241"/>
                    </a:cubicBezTo>
                    <a:lnTo>
                      <a:pt x="354586" y="565309"/>
                    </a:lnTo>
                    <a:cubicBezTo>
                      <a:pt x="351728" y="573881"/>
                      <a:pt x="345061" y="578644"/>
                      <a:pt x="335536" y="578644"/>
                    </a:cubicBezTo>
                    <a:lnTo>
                      <a:pt x="220283" y="5786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2FD19F75-533A-4267-ABC3-50B029F08510}"/>
                  </a:ext>
                </a:extLst>
              </p:cNvPr>
              <p:cNvSpPr/>
              <p:nvPr/>
            </p:nvSpPr>
            <p:spPr>
              <a:xfrm>
                <a:off x="1305164" y="750265"/>
                <a:ext cx="495299" cy="609600"/>
              </a:xfrm>
              <a:custGeom>
                <a:avLst/>
                <a:gdLst>
                  <a:gd name="connsiteX0" fmla="*/ 488156 w 495300"/>
                  <a:gd name="connsiteY0" fmla="*/ 344329 h 609600"/>
                  <a:gd name="connsiteX1" fmla="*/ 471964 w 495300"/>
                  <a:gd name="connsiteY1" fmla="*/ 359569 h 609600"/>
                  <a:gd name="connsiteX2" fmla="*/ 136684 w 495300"/>
                  <a:gd name="connsiteY2" fmla="*/ 359569 h 609600"/>
                  <a:gd name="connsiteX3" fmla="*/ 136684 w 495300"/>
                  <a:gd name="connsiteY3" fmla="*/ 390049 h 609600"/>
                  <a:gd name="connsiteX4" fmla="*/ 253841 w 495300"/>
                  <a:gd name="connsiteY4" fmla="*/ 491966 h 609600"/>
                  <a:gd name="connsiteX5" fmla="*/ 409099 w 495300"/>
                  <a:gd name="connsiteY5" fmla="*/ 441484 h 609600"/>
                  <a:gd name="connsiteX6" fmla="*/ 431006 w 495300"/>
                  <a:gd name="connsiteY6" fmla="*/ 444341 h 609600"/>
                  <a:gd name="connsiteX7" fmla="*/ 475774 w 495300"/>
                  <a:gd name="connsiteY7" fmla="*/ 505301 h 609600"/>
                  <a:gd name="connsiteX8" fmla="*/ 472916 w 495300"/>
                  <a:gd name="connsiteY8" fmla="*/ 528161 h 609600"/>
                  <a:gd name="connsiteX9" fmla="*/ 249079 w 495300"/>
                  <a:gd name="connsiteY9" fmla="*/ 604361 h 609600"/>
                  <a:gd name="connsiteX10" fmla="*/ 7144 w 495300"/>
                  <a:gd name="connsiteY10" fmla="*/ 389096 h 609600"/>
                  <a:gd name="connsiteX11" fmla="*/ 7144 w 495300"/>
                  <a:gd name="connsiteY11" fmla="*/ 232886 h 609600"/>
                  <a:gd name="connsiteX12" fmla="*/ 250031 w 495300"/>
                  <a:gd name="connsiteY12" fmla="*/ 7144 h 609600"/>
                  <a:gd name="connsiteX13" fmla="*/ 488156 w 495300"/>
                  <a:gd name="connsiteY13" fmla="*/ 232886 h 609600"/>
                  <a:gd name="connsiteX14" fmla="*/ 488156 w 495300"/>
                  <a:gd name="connsiteY14" fmla="*/ 344329 h 609600"/>
                  <a:gd name="connsiteX15" fmla="*/ 250031 w 495300"/>
                  <a:gd name="connsiteY15" fmla="*/ 119539 h 609600"/>
                  <a:gd name="connsiteX16" fmla="*/ 136684 w 495300"/>
                  <a:gd name="connsiteY16" fmla="*/ 231934 h 609600"/>
                  <a:gd name="connsiteX17" fmla="*/ 136684 w 495300"/>
                  <a:gd name="connsiteY17" fmla="*/ 260509 h 609600"/>
                  <a:gd name="connsiteX18" fmla="*/ 363379 w 495300"/>
                  <a:gd name="connsiteY18" fmla="*/ 260509 h 609600"/>
                  <a:gd name="connsiteX19" fmla="*/ 363379 w 495300"/>
                  <a:gd name="connsiteY19" fmla="*/ 231934 h 609600"/>
                  <a:gd name="connsiteX20" fmla="*/ 250031 w 495300"/>
                  <a:gd name="connsiteY20" fmla="*/ 119539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5300" h="609600">
                    <a:moveTo>
                      <a:pt x="488156" y="344329"/>
                    </a:moveTo>
                    <a:cubicBezTo>
                      <a:pt x="488156" y="353854"/>
                      <a:pt x="482441" y="359569"/>
                      <a:pt x="471964" y="359569"/>
                    </a:cubicBezTo>
                    <a:lnTo>
                      <a:pt x="136684" y="359569"/>
                    </a:lnTo>
                    <a:lnTo>
                      <a:pt x="136684" y="390049"/>
                    </a:lnTo>
                    <a:cubicBezTo>
                      <a:pt x="136684" y="457676"/>
                      <a:pt x="183356" y="491966"/>
                      <a:pt x="253841" y="491966"/>
                    </a:cubicBezTo>
                    <a:cubicBezTo>
                      <a:pt x="322421" y="491966"/>
                      <a:pt x="368141" y="469106"/>
                      <a:pt x="409099" y="441484"/>
                    </a:cubicBezTo>
                    <a:cubicBezTo>
                      <a:pt x="416719" y="435769"/>
                      <a:pt x="425291" y="436721"/>
                      <a:pt x="431006" y="444341"/>
                    </a:cubicBezTo>
                    <a:lnTo>
                      <a:pt x="475774" y="505301"/>
                    </a:lnTo>
                    <a:cubicBezTo>
                      <a:pt x="482441" y="512921"/>
                      <a:pt x="481489" y="521494"/>
                      <a:pt x="472916" y="528161"/>
                    </a:cubicBezTo>
                    <a:cubicBezTo>
                      <a:pt x="414814" y="574834"/>
                      <a:pt x="342424" y="604361"/>
                      <a:pt x="249079" y="604361"/>
                    </a:cubicBezTo>
                    <a:cubicBezTo>
                      <a:pt x="124301" y="604361"/>
                      <a:pt x="7144" y="535781"/>
                      <a:pt x="7144" y="389096"/>
                    </a:cubicBezTo>
                    <a:lnTo>
                      <a:pt x="7144" y="232886"/>
                    </a:lnTo>
                    <a:cubicBezTo>
                      <a:pt x="7144" y="70961"/>
                      <a:pt x="128111" y="7144"/>
                      <a:pt x="250031" y="7144"/>
                    </a:cubicBezTo>
                    <a:cubicBezTo>
                      <a:pt x="370046" y="7144"/>
                      <a:pt x="488156" y="70961"/>
                      <a:pt x="488156" y="232886"/>
                    </a:cubicBezTo>
                    <a:lnTo>
                      <a:pt x="488156" y="344329"/>
                    </a:lnTo>
                    <a:close/>
                    <a:moveTo>
                      <a:pt x="250031" y="119539"/>
                    </a:moveTo>
                    <a:cubicBezTo>
                      <a:pt x="185261" y="119539"/>
                      <a:pt x="136684" y="150019"/>
                      <a:pt x="136684" y="231934"/>
                    </a:cubicBezTo>
                    <a:lnTo>
                      <a:pt x="136684" y="260509"/>
                    </a:lnTo>
                    <a:lnTo>
                      <a:pt x="363379" y="260509"/>
                    </a:lnTo>
                    <a:lnTo>
                      <a:pt x="363379" y="231934"/>
                    </a:lnTo>
                    <a:cubicBezTo>
                      <a:pt x="363379" y="150971"/>
                      <a:pt x="310991" y="119539"/>
                      <a:pt x="250031" y="1195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C7829E77-639F-423E-ABAF-7B7904EDD0BE}"/>
                  </a:ext>
                </a:extLst>
              </p:cNvPr>
              <p:cNvSpPr/>
              <p:nvPr/>
            </p:nvSpPr>
            <p:spPr>
              <a:xfrm>
                <a:off x="1899525" y="545478"/>
                <a:ext cx="781050" cy="800099"/>
              </a:xfrm>
              <a:custGeom>
                <a:avLst/>
                <a:gdLst>
                  <a:gd name="connsiteX0" fmla="*/ 22384 w 781050"/>
                  <a:gd name="connsiteY0" fmla="*/ 795814 h 800100"/>
                  <a:gd name="connsiteX1" fmla="*/ 7144 w 781050"/>
                  <a:gd name="connsiteY1" fmla="*/ 779621 h 800100"/>
                  <a:gd name="connsiteX2" fmla="*/ 7144 w 781050"/>
                  <a:gd name="connsiteY2" fmla="*/ 24289 h 800100"/>
                  <a:gd name="connsiteX3" fmla="*/ 22384 w 781050"/>
                  <a:gd name="connsiteY3" fmla="*/ 8096 h 800100"/>
                  <a:gd name="connsiteX4" fmla="*/ 142399 w 781050"/>
                  <a:gd name="connsiteY4" fmla="*/ 8096 h 800100"/>
                  <a:gd name="connsiteX5" fmla="*/ 160496 w 781050"/>
                  <a:gd name="connsiteY5" fmla="*/ 20479 h 800100"/>
                  <a:gd name="connsiteX6" fmla="*/ 294799 w 781050"/>
                  <a:gd name="connsiteY6" fmla="*/ 270034 h 800100"/>
                  <a:gd name="connsiteX7" fmla="*/ 388144 w 781050"/>
                  <a:gd name="connsiteY7" fmla="*/ 464344 h 800100"/>
                  <a:gd name="connsiteX8" fmla="*/ 392906 w 781050"/>
                  <a:gd name="connsiteY8" fmla="*/ 464344 h 800100"/>
                  <a:gd name="connsiteX9" fmla="*/ 486251 w 781050"/>
                  <a:gd name="connsiteY9" fmla="*/ 270034 h 800100"/>
                  <a:gd name="connsiteX10" fmla="*/ 619601 w 781050"/>
                  <a:gd name="connsiteY10" fmla="*/ 19526 h 800100"/>
                  <a:gd name="connsiteX11" fmla="*/ 638651 w 781050"/>
                  <a:gd name="connsiteY11" fmla="*/ 7144 h 800100"/>
                  <a:gd name="connsiteX12" fmla="*/ 757714 w 781050"/>
                  <a:gd name="connsiteY12" fmla="*/ 7144 h 800100"/>
                  <a:gd name="connsiteX13" fmla="*/ 773906 w 781050"/>
                  <a:gd name="connsiteY13" fmla="*/ 23336 h 800100"/>
                  <a:gd name="connsiteX14" fmla="*/ 773906 w 781050"/>
                  <a:gd name="connsiteY14" fmla="*/ 778669 h 800100"/>
                  <a:gd name="connsiteX15" fmla="*/ 757714 w 781050"/>
                  <a:gd name="connsiteY15" fmla="*/ 794861 h 800100"/>
                  <a:gd name="connsiteX16" fmla="*/ 657701 w 781050"/>
                  <a:gd name="connsiteY16" fmla="*/ 794861 h 800100"/>
                  <a:gd name="connsiteX17" fmla="*/ 642461 w 781050"/>
                  <a:gd name="connsiteY17" fmla="*/ 778669 h 800100"/>
                  <a:gd name="connsiteX18" fmla="*/ 642461 w 781050"/>
                  <a:gd name="connsiteY18" fmla="*/ 557689 h 800100"/>
                  <a:gd name="connsiteX19" fmla="*/ 651034 w 781050"/>
                  <a:gd name="connsiteY19" fmla="*/ 210979 h 800100"/>
                  <a:gd name="connsiteX20" fmla="*/ 648176 w 781050"/>
                  <a:gd name="connsiteY20" fmla="*/ 210026 h 800100"/>
                  <a:gd name="connsiteX21" fmla="*/ 549117 w 781050"/>
                  <a:gd name="connsiteY21" fmla="*/ 413861 h 800100"/>
                  <a:gd name="connsiteX22" fmla="*/ 451961 w 781050"/>
                  <a:gd name="connsiteY22" fmla="*/ 602456 h 800100"/>
                  <a:gd name="connsiteX23" fmla="*/ 432911 w 781050"/>
                  <a:gd name="connsiteY23" fmla="*/ 614839 h 800100"/>
                  <a:gd name="connsiteX24" fmla="*/ 349091 w 781050"/>
                  <a:gd name="connsiteY24" fmla="*/ 614839 h 800100"/>
                  <a:gd name="connsiteX25" fmla="*/ 330041 w 781050"/>
                  <a:gd name="connsiteY25" fmla="*/ 602456 h 800100"/>
                  <a:gd name="connsiteX26" fmla="*/ 232886 w 781050"/>
                  <a:gd name="connsiteY26" fmla="*/ 414814 h 800100"/>
                  <a:gd name="connsiteX27" fmla="*/ 133826 w 781050"/>
                  <a:gd name="connsiteY27" fmla="*/ 210979 h 800100"/>
                  <a:gd name="connsiteX28" fmla="*/ 130969 w 781050"/>
                  <a:gd name="connsiteY28" fmla="*/ 211931 h 800100"/>
                  <a:gd name="connsiteX29" fmla="*/ 139541 w 781050"/>
                  <a:gd name="connsiteY29" fmla="*/ 558641 h 800100"/>
                  <a:gd name="connsiteX30" fmla="*/ 139541 w 781050"/>
                  <a:gd name="connsiteY30" fmla="*/ 780574 h 800100"/>
                  <a:gd name="connsiteX31" fmla="*/ 123349 w 781050"/>
                  <a:gd name="connsiteY31" fmla="*/ 796766 h 800100"/>
                  <a:gd name="connsiteX32" fmla="*/ 22384 w 781050"/>
                  <a:gd name="connsiteY32" fmla="*/ 79676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81050" h="800100">
                    <a:moveTo>
                      <a:pt x="22384" y="795814"/>
                    </a:moveTo>
                    <a:cubicBezTo>
                      <a:pt x="12859" y="795814"/>
                      <a:pt x="7144" y="790099"/>
                      <a:pt x="7144" y="779621"/>
                    </a:cubicBezTo>
                    <a:lnTo>
                      <a:pt x="7144" y="24289"/>
                    </a:lnTo>
                    <a:cubicBezTo>
                      <a:pt x="7144" y="12859"/>
                      <a:pt x="12859" y="8096"/>
                      <a:pt x="22384" y="8096"/>
                    </a:cubicBezTo>
                    <a:lnTo>
                      <a:pt x="142399" y="8096"/>
                    </a:lnTo>
                    <a:cubicBezTo>
                      <a:pt x="150019" y="8096"/>
                      <a:pt x="156686" y="10954"/>
                      <a:pt x="160496" y="20479"/>
                    </a:cubicBezTo>
                    <a:lnTo>
                      <a:pt x="294799" y="270034"/>
                    </a:lnTo>
                    <a:cubicBezTo>
                      <a:pt x="324326" y="325279"/>
                      <a:pt x="370999" y="424339"/>
                      <a:pt x="388144" y="464344"/>
                    </a:cubicBezTo>
                    <a:lnTo>
                      <a:pt x="392906" y="464344"/>
                    </a:lnTo>
                    <a:cubicBezTo>
                      <a:pt x="411004" y="424339"/>
                      <a:pt x="456724" y="325279"/>
                      <a:pt x="486251" y="270034"/>
                    </a:cubicBezTo>
                    <a:lnTo>
                      <a:pt x="619601" y="19526"/>
                    </a:lnTo>
                    <a:cubicBezTo>
                      <a:pt x="624364" y="10954"/>
                      <a:pt x="631031" y="7144"/>
                      <a:pt x="638651" y="7144"/>
                    </a:cubicBezTo>
                    <a:lnTo>
                      <a:pt x="757714" y="7144"/>
                    </a:lnTo>
                    <a:cubicBezTo>
                      <a:pt x="769144" y="7144"/>
                      <a:pt x="773906" y="12859"/>
                      <a:pt x="773906" y="23336"/>
                    </a:cubicBezTo>
                    <a:lnTo>
                      <a:pt x="773906" y="778669"/>
                    </a:lnTo>
                    <a:cubicBezTo>
                      <a:pt x="773906" y="790099"/>
                      <a:pt x="768192" y="794861"/>
                      <a:pt x="757714" y="794861"/>
                    </a:cubicBezTo>
                    <a:lnTo>
                      <a:pt x="657701" y="794861"/>
                    </a:lnTo>
                    <a:cubicBezTo>
                      <a:pt x="648176" y="794861"/>
                      <a:pt x="642461" y="789146"/>
                      <a:pt x="642461" y="778669"/>
                    </a:cubicBezTo>
                    <a:lnTo>
                      <a:pt x="642461" y="557689"/>
                    </a:lnTo>
                    <a:cubicBezTo>
                      <a:pt x="642461" y="453866"/>
                      <a:pt x="647224" y="319564"/>
                      <a:pt x="651034" y="210979"/>
                    </a:cubicBezTo>
                    <a:lnTo>
                      <a:pt x="648176" y="210026"/>
                    </a:lnTo>
                    <a:cubicBezTo>
                      <a:pt x="621506" y="267176"/>
                      <a:pt x="585311" y="341471"/>
                      <a:pt x="549117" y="413861"/>
                    </a:cubicBezTo>
                    <a:lnTo>
                      <a:pt x="451961" y="602456"/>
                    </a:lnTo>
                    <a:cubicBezTo>
                      <a:pt x="449104" y="610076"/>
                      <a:pt x="442436" y="614839"/>
                      <a:pt x="432911" y="614839"/>
                    </a:cubicBezTo>
                    <a:lnTo>
                      <a:pt x="349091" y="614839"/>
                    </a:lnTo>
                    <a:cubicBezTo>
                      <a:pt x="340519" y="614839"/>
                      <a:pt x="333851" y="610076"/>
                      <a:pt x="330041" y="602456"/>
                    </a:cubicBezTo>
                    <a:lnTo>
                      <a:pt x="232886" y="414814"/>
                    </a:lnTo>
                    <a:cubicBezTo>
                      <a:pt x="196691" y="342424"/>
                      <a:pt x="160496" y="268129"/>
                      <a:pt x="133826" y="210979"/>
                    </a:cubicBezTo>
                    <a:lnTo>
                      <a:pt x="130969" y="211931"/>
                    </a:lnTo>
                    <a:cubicBezTo>
                      <a:pt x="135731" y="319564"/>
                      <a:pt x="139541" y="454819"/>
                      <a:pt x="139541" y="558641"/>
                    </a:cubicBezTo>
                    <a:lnTo>
                      <a:pt x="139541" y="780574"/>
                    </a:lnTo>
                    <a:cubicBezTo>
                      <a:pt x="139541" y="792004"/>
                      <a:pt x="133826" y="796766"/>
                      <a:pt x="123349" y="796766"/>
                    </a:cubicBezTo>
                    <a:lnTo>
                      <a:pt x="22384" y="7967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028B80F8-92BF-47E2-9900-D44314C078D3}"/>
                  </a:ext>
                </a:extLst>
              </p:cNvPr>
              <p:cNvSpPr/>
              <p:nvPr/>
            </p:nvSpPr>
            <p:spPr>
              <a:xfrm>
                <a:off x="2798683" y="762646"/>
                <a:ext cx="495299" cy="800099"/>
              </a:xfrm>
              <a:custGeom>
                <a:avLst/>
                <a:gdLst>
                  <a:gd name="connsiteX0" fmla="*/ 360521 w 495300"/>
                  <a:gd name="connsiteY0" fmla="*/ 23336 h 800100"/>
                  <a:gd name="connsiteX1" fmla="*/ 376714 w 495300"/>
                  <a:gd name="connsiteY1" fmla="*/ 8096 h 800100"/>
                  <a:gd name="connsiteX2" fmla="*/ 471964 w 495300"/>
                  <a:gd name="connsiteY2" fmla="*/ 8096 h 800100"/>
                  <a:gd name="connsiteX3" fmla="*/ 488156 w 495300"/>
                  <a:gd name="connsiteY3" fmla="*/ 23336 h 800100"/>
                  <a:gd name="connsiteX4" fmla="*/ 488156 w 495300"/>
                  <a:gd name="connsiteY4" fmla="*/ 542449 h 800100"/>
                  <a:gd name="connsiteX5" fmla="*/ 242411 w 495300"/>
                  <a:gd name="connsiteY5" fmla="*/ 799624 h 800100"/>
                  <a:gd name="connsiteX6" fmla="*/ 26194 w 495300"/>
                  <a:gd name="connsiteY6" fmla="*/ 730091 h 800100"/>
                  <a:gd name="connsiteX7" fmla="*/ 23336 w 495300"/>
                  <a:gd name="connsiteY7" fmla="*/ 708184 h 800100"/>
                  <a:gd name="connsiteX8" fmla="*/ 70961 w 495300"/>
                  <a:gd name="connsiteY8" fmla="*/ 640556 h 800100"/>
                  <a:gd name="connsiteX9" fmla="*/ 91916 w 495300"/>
                  <a:gd name="connsiteY9" fmla="*/ 634841 h 800100"/>
                  <a:gd name="connsiteX10" fmla="*/ 241459 w 495300"/>
                  <a:gd name="connsiteY10" fmla="*/ 685324 h 800100"/>
                  <a:gd name="connsiteX11" fmla="*/ 361474 w 495300"/>
                  <a:gd name="connsiteY11" fmla="*/ 541496 h 800100"/>
                  <a:gd name="connsiteX12" fmla="*/ 243364 w 495300"/>
                  <a:gd name="connsiteY12" fmla="*/ 561499 h 800100"/>
                  <a:gd name="connsiteX13" fmla="*/ 7144 w 495300"/>
                  <a:gd name="connsiteY13" fmla="*/ 336709 h 800100"/>
                  <a:gd name="connsiteX14" fmla="*/ 7144 w 495300"/>
                  <a:gd name="connsiteY14" fmla="*/ 22384 h 800100"/>
                  <a:gd name="connsiteX15" fmla="*/ 23336 w 495300"/>
                  <a:gd name="connsiteY15" fmla="*/ 7144 h 800100"/>
                  <a:gd name="connsiteX16" fmla="*/ 119539 w 495300"/>
                  <a:gd name="connsiteY16" fmla="*/ 7144 h 800100"/>
                  <a:gd name="connsiteX17" fmla="*/ 134779 w 495300"/>
                  <a:gd name="connsiteY17" fmla="*/ 22384 h 800100"/>
                  <a:gd name="connsiteX18" fmla="*/ 134779 w 495300"/>
                  <a:gd name="connsiteY18" fmla="*/ 330994 h 800100"/>
                  <a:gd name="connsiteX19" fmla="*/ 260509 w 495300"/>
                  <a:gd name="connsiteY19" fmla="*/ 445294 h 800100"/>
                  <a:gd name="connsiteX20" fmla="*/ 359569 w 495300"/>
                  <a:gd name="connsiteY20" fmla="*/ 423386 h 800100"/>
                  <a:gd name="connsiteX21" fmla="*/ 359569 w 495300"/>
                  <a:gd name="connsiteY21" fmla="*/ 2333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5300" h="800100">
                    <a:moveTo>
                      <a:pt x="360521" y="23336"/>
                    </a:moveTo>
                    <a:cubicBezTo>
                      <a:pt x="360521" y="13811"/>
                      <a:pt x="366236" y="8096"/>
                      <a:pt x="376714" y="8096"/>
                    </a:cubicBezTo>
                    <a:lnTo>
                      <a:pt x="471964" y="8096"/>
                    </a:lnTo>
                    <a:cubicBezTo>
                      <a:pt x="483394" y="8096"/>
                      <a:pt x="488156" y="13811"/>
                      <a:pt x="488156" y="23336"/>
                    </a:cubicBezTo>
                    <a:lnTo>
                      <a:pt x="488156" y="542449"/>
                    </a:lnTo>
                    <a:cubicBezTo>
                      <a:pt x="488156" y="711994"/>
                      <a:pt x="411004" y="799624"/>
                      <a:pt x="242411" y="799624"/>
                    </a:cubicBezTo>
                    <a:cubicBezTo>
                      <a:pt x="149066" y="799624"/>
                      <a:pt x="83344" y="777716"/>
                      <a:pt x="26194" y="730091"/>
                    </a:cubicBezTo>
                    <a:cubicBezTo>
                      <a:pt x="17621" y="723424"/>
                      <a:pt x="17621" y="716756"/>
                      <a:pt x="23336" y="708184"/>
                    </a:cubicBezTo>
                    <a:lnTo>
                      <a:pt x="70961" y="640556"/>
                    </a:lnTo>
                    <a:cubicBezTo>
                      <a:pt x="76676" y="631984"/>
                      <a:pt x="84296" y="629126"/>
                      <a:pt x="91916" y="634841"/>
                    </a:cubicBezTo>
                    <a:cubicBezTo>
                      <a:pt x="133826" y="663416"/>
                      <a:pt x="182404" y="685324"/>
                      <a:pt x="241459" y="685324"/>
                    </a:cubicBezTo>
                    <a:cubicBezTo>
                      <a:pt x="317659" y="685324"/>
                      <a:pt x="366236" y="651986"/>
                      <a:pt x="361474" y="541496"/>
                    </a:cubicBezTo>
                    <a:cubicBezTo>
                      <a:pt x="326231" y="552926"/>
                      <a:pt x="284321" y="561499"/>
                      <a:pt x="243364" y="561499"/>
                    </a:cubicBezTo>
                    <a:cubicBezTo>
                      <a:pt x="129064" y="561499"/>
                      <a:pt x="7144" y="489109"/>
                      <a:pt x="7144" y="336709"/>
                    </a:cubicBezTo>
                    <a:lnTo>
                      <a:pt x="7144" y="22384"/>
                    </a:lnTo>
                    <a:cubicBezTo>
                      <a:pt x="7144" y="12859"/>
                      <a:pt x="13811" y="7144"/>
                      <a:pt x="23336" y="7144"/>
                    </a:cubicBezTo>
                    <a:lnTo>
                      <a:pt x="119539" y="7144"/>
                    </a:lnTo>
                    <a:cubicBezTo>
                      <a:pt x="129064" y="7144"/>
                      <a:pt x="134779" y="12859"/>
                      <a:pt x="134779" y="22384"/>
                    </a:cubicBezTo>
                    <a:lnTo>
                      <a:pt x="134779" y="330994"/>
                    </a:lnTo>
                    <a:cubicBezTo>
                      <a:pt x="134779" y="415766"/>
                      <a:pt x="194786" y="445294"/>
                      <a:pt x="260509" y="445294"/>
                    </a:cubicBezTo>
                    <a:cubicBezTo>
                      <a:pt x="297656" y="446246"/>
                      <a:pt x="335756" y="436721"/>
                      <a:pt x="359569" y="423386"/>
                    </a:cubicBezTo>
                    <a:lnTo>
                      <a:pt x="359569" y="233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51872DCE-3622-40AA-A0E0-14FB55A2BA33}"/>
                  </a:ext>
                </a:extLst>
              </p:cNvPr>
              <p:cNvSpPr/>
              <p:nvPr/>
            </p:nvSpPr>
            <p:spPr>
              <a:xfrm>
                <a:off x="3396854" y="546429"/>
                <a:ext cx="495299" cy="809626"/>
              </a:xfrm>
              <a:custGeom>
                <a:avLst/>
                <a:gdLst>
                  <a:gd name="connsiteX0" fmla="*/ 253841 w 495300"/>
                  <a:gd name="connsiteY0" fmla="*/ 210979 h 809625"/>
                  <a:gd name="connsiteX1" fmla="*/ 495776 w 495300"/>
                  <a:gd name="connsiteY1" fmla="*/ 444341 h 809625"/>
                  <a:gd name="connsiteX2" fmla="*/ 495776 w 495300"/>
                  <a:gd name="connsiteY2" fmla="*/ 566261 h 809625"/>
                  <a:gd name="connsiteX3" fmla="*/ 242411 w 495300"/>
                  <a:gd name="connsiteY3" fmla="*/ 809149 h 809625"/>
                  <a:gd name="connsiteX4" fmla="*/ 20479 w 495300"/>
                  <a:gd name="connsiteY4" fmla="*/ 769144 h 809625"/>
                  <a:gd name="connsiteX5" fmla="*/ 7144 w 495300"/>
                  <a:gd name="connsiteY5" fmla="*/ 750094 h 809625"/>
                  <a:gd name="connsiteX6" fmla="*/ 7144 w 495300"/>
                  <a:gd name="connsiteY6" fmla="*/ 23336 h 809625"/>
                  <a:gd name="connsiteX7" fmla="*/ 23336 w 495300"/>
                  <a:gd name="connsiteY7" fmla="*/ 7144 h 809625"/>
                  <a:gd name="connsiteX8" fmla="*/ 118586 w 495300"/>
                  <a:gd name="connsiteY8" fmla="*/ 7144 h 809625"/>
                  <a:gd name="connsiteX9" fmla="*/ 134779 w 495300"/>
                  <a:gd name="connsiteY9" fmla="*/ 23336 h 809625"/>
                  <a:gd name="connsiteX10" fmla="*/ 134779 w 495300"/>
                  <a:gd name="connsiteY10" fmla="*/ 234791 h 809625"/>
                  <a:gd name="connsiteX11" fmla="*/ 253841 w 495300"/>
                  <a:gd name="connsiteY11" fmla="*/ 210979 h 809625"/>
                  <a:gd name="connsiteX12" fmla="*/ 365284 w 495300"/>
                  <a:gd name="connsiteY12" fmla="*/ 567214 h 809625"/>
                  <a:gd name="connsiteX13" fmla="*/ 365284 w 495300"/>
                  <a:gd name="connsiteY13" fmla="*/ 444341 h 809625"/>
                  <a:gd name="connsiteX14" fmla="*/ 240506 w 495300"/>
                  <a:gd name="connsiteY14" fmla="*/ 324326 h 809625"/>
                  <a:gd name="connsiteX15" fmla="*/ 134779 w 495300"/>
                  <a:gd name="connsiteY15" fmla="*/ 352901 h 809625"/>
                  <a:gd name="connsiteX16" fmla="*/ 134779 w 495300"/>
                  <a:gd name="connsiteY16" fmla="*/ 678656 h 809625"/>
                  <a:gd name="connsiteX17" fmla="*/ 238601 w 495300"/>
                  <a:gd name="connsiteY17" fmla="*/ 693896 h 809625"/>
                  <a:gd name="connsiteX18" fmla="*/ 365284 w 495300"/>
                  <a:gd name="connsiteY18" fmla="*/ 567214 h 809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95300" h="809625">
                    <a:moveTo>
                      <a:pt x="253841" y="210979"/>
                    </a:moveTo>
                    <a:cubicBezTo>
                      <a:pt x="392906" y="210979"/>
                      <a:pt x="495776" y="301466"/>
                      <a:pt x="495776" y="444341"/>
                    </a:cubicBezTo>
                    <a:lnTo>
                      <a:pt x="495776" y="566261"/>
                    </a:lnTo>
                    <a:cubicBezTo>
                      <a:pt x="495776" y="733901"/>
                      <a:pt x="388144" y="809149"/>
                      <a:pt x="242411" y="809149"/>
                    </a:cubicBezTo>
                    <a:cubicBezTo>
                      <a:pt x="170974" y="809149"/>
                      <a:pt x="86201" y="793909"/>
                      <a:pt x="20479" y="769144"/>
                    </a:cubicBezTo>
                    <a:cubicBezTo>
                      <a:pt x="10954" y="766286"/>
                      <a:pt x="7144" y="760571"/>
                      <a:pt x="7144" y="750094"/>
                    </a:cubicBezTo>
                    <a:lnTo>
                      <a:pt x="7144" y="23336"/>
                    </a:lnTo>
                    <a:cubicBezTo>
                      <a:pt x="7144" y="11906"/>
                      <a:pt x="12859" y="7144"/>
                      <a:pt x="23336" y="7144"/>
                    </a:cubicBezTo>
                    <a:lnTo>
                      <a:pt x="118586" y="7144"/>
                    </a:lnTo>
                    <a:cubicBezTo>
                      <a:pt x="130016" y="7144"/>
                      <a:pt x="134779" y="12859"/>
                      <a:pt x="134779" y="23336"/>
                    </a:cubicBezTo>
                    <a:lnTo>
                      <a:pt x="134779" y="234791"/>
                    </a:lnTo>
                    <a:cubicBezTo>
                      <a:pt x="169069" y="220504"/>
                      <a:pt x="210026" y="210979"/>
                      <a:pt x="253841" y="210979"/>
                    </a:cubicBezTo>
                    <a:close/>
                    <a:moveTo>
                      <a:pt x="365284" y="567214"/>
                    </a:moveTo>
                    <a:lnTo>
                      <a:pt x="365284" y="444341"/>
                    </a:lnTo>
                    <a:cubicBezTo>
                      <a:pt x="365284" y="360521"/>
                      <a:pt x="320516" y="324326"/>
                      <a:pt x="240506" y="324326"/>
                    </a:cubicBezTo>
                    <a:cubicBezTo>
                      <a:pt x="198596" y="324326"/>
                      <a:pt x="162401" y="335756"/>
                      <a:pt x="134779" y="352901"/>
                    </a:cubicBezTo>
                    <a:lnTo>
                      <a:pt x="134779" y="678656"/>
                    </a:lnTo>
                    <a:cubicBezTo>
                      <a:pt x="161449" y="690086"/>
                      <a:pt x="200501" y="693896"/>
                      <a:pt x="238601" y="693896"/>
                    </a:cubicBezTo>
                    <a:cubicBezTo>
                      <a:pt x="318611" y="693896"/>
                      <a:pt x="365284" y="660559"/>
                      <a:pt x="365284" y="5672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6F837EC3-D54D-415A-A982-2BFC3A3B5251}"/>
                  </a:ext>
                </a:extLst>
              </p:cNvPr>
              <p:cNvSpPr/>
              <p:nvPr/>
            </p:nvSpPr>
            <p:spPr>
              <a:xfrm>
                <a:off x="3963592" y="750265"/>
                <a:ext cx="514351" cy="609600"/>
              </a:xfrm>
              <a:custGeom>
                <a:avLst/>
                <a:gdLst>
                  <a:gd name="connsiteX0" fmla="*/ 258604 w 514350"/>
                  <a:gd name="connsiteY0" fmla="*/ 604361 h 609600"/>
                  <a:gd name="connsiteX1" fmla="*/ 7144 w 514350"/>
                  <a:gd name="connsiteY1" fmla="*/ 381476 h 609600"/>
                  <a:gd name="connsiteX2" fmla="*/ 7144 w 514350"/>
                  <a:gd name="connsiteY2" fmla="*/ 233839 h 609600"/>
                  <a:gd name="connsiteX3" fmla="*/ 258604 w 514350"/>
                  <a:gd name="connsiteY3" fmla="*/ 7144 h 609600"/>
                  <a:gd name="connsiteX4" fmla="*/ 510064 w 514350"/>
                  <a:gd name="connsiteY4" fmla="*/ 233839 h 609600"/>
                  <a:gd name="connsiteX5" fmla="*/ 510064 w 514350"/>
                  <a:gd name="connsiteY5" fmla="*/ 381476 h 609600"/>
                  <a:gd name="connsiteX6" fmla="*/ 258604 w 514350"/>
                  <a:gd name="connsiteY6" fmla="*/ 604361 h 609600"/>
                  <a:gd name="connsiteX7" fmla="*/ 258604 w 514350"/>
                  <a:gd name="connsiteY7" fmla="*/ 490061 h 609600"/>
                  <a:gd name="connsiteX8" fmla="*/ 381476 w 514350"/>
                  <a:gd name="connsiteY8" fmla="*/ 382429 h 609600"/>
                  <a:gd name="connsiteX9" fmla="*/ 381476 w 514350"/>
                  <a:gd name="connsiteY9" fmla="*/ 234791 h 609600"/>
                  <a:gd name="connsiteX10" fmla="*/ 258604 w 514350"/>
                  <a:gd name="connsiteY10" fmla="*/ 122396 h 609600"/>
                  <a:gd name="connsiteX11" fmla="*/ 135731 w 514350"/>
                  <a:gd name="connsiteY11" fmla="*/ 234791 h 609600"/>
                  <a:gd name="connsiteX12" fmla="*/ 135731 w 514350"/>
                  <a:gd name="connsiteY12" fmla="*/ 381476 h 609600"/>
                  <a:gd name="connsiteX13" fmla="*/ 258604 w 514350"/>
                  <a:gd name="connsiteY13" fmla="*/ 490061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4350" h="609600">
                    <a:moveTo>
                      <a:pt x="258604" y="604361"/>
                    </a:moveTo>
                    <a:cubicBezTo>
                      <a:pt x="106204" y="604361"/>
                      <a:pt x="7144" y="518636"/>
                      <a:pt x="7144" y="381476"/>
                    </a:cubicBezTo>
                    <a:lnTo>
                      <a:pt x="7144" y="233839"/>
                    </a:lnTo>
                    <a:cubicBezTo>
                      <a:pt x="7144" y="94774"/>
                      <a:pt x="106204" y="7144"/>
                      <a:pt x="258604" y="7144"/>
                    </a:cubicBezTo>
                    <a:cubicBezTo>
                      <a:pt x="411004" y="7144"/>
                      <a:pt x="510064" y="95726"/>
                      <a:pt x="510064" y="233839"/>
                    </a:cubicBezTo>
                    <a:lnTo>
                      <a:pt x="510064" y="381476"/>
                    </a:lnTo>
                    <a:cubicBezTo>
                      <a:pt x="510064" y="518636"/>
                      <a:pt x="411004" y="604361"/>
                      <a:pt x="258604" y="604361"/>
                    </a:cubicBezTo>
                    <a:close/>
                    <a:moveTo>
                      <a:pt x="258604" y="490061"/>
                    </a:moveTo>
                    <a:cubicBezTo>
                      <a:pt x="336709" y="490061"/>
                      <a:pt x="381476" y="452914"/>
                      <a:pt x="381476" y="382429"/>
                    </a:cubicBezTo>
                    <a:lnTo>
                      <a:pt x="381476" y="234791"/>
                    </a:lnTo>
                    <a:cubicBezTo>
                      <a:pt x="381476" y="162401"/>
                      <a:pt x="337661" y="122396"/>
                      <a:pt x="258604" y="122396"/>
                    </a:cubicBezTo>
                    <a:cubicBezTo>
                      <a:pt x="179546" y="122396"/>
                      <a:pt x="135731" y="162401"/>
                      <a:pt x="135731" y="234791"/>
                    </a:cubicBezTo>
                    <a:lnTo>
                      <a:pt x="135731" y="381476"/>
                    </a:lnTo>
                    <a:cubicBezTo>
                      <a:pt x="136684" y="452914"/>
                      <a:pt x="179546" y="490061"/>
                      <a:pt x="258604" y="4900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33E5974D-FAC9-40FA-AA91-94F5781C8ABE}"/>
                  </a:ext>
                </a:extLst>
              </p:cNvPr>
              <p:cNvSpPr/>
              <p:nvPr/>
            </p:nvSpPr>
            <p:spPr>
              <a:xfrm>
                <a:off x="4510191" y="762646"/>
                <a:ext cx="533400" cy="581026"/>
              </a:xfrm>
              <a:custGeom>
                <a:avLst/>
                <a:gdLst>
                  <a:gd name="connsiteX0" fmla="*/ 525438 w 533400"/>
                  <a:gd name="connsiteY0" fmla="*/ 559594 h 581025"/>
                  <a:gd name="connsiteX1" fmla="*/ 515913 w 533400"/>
                  <a:gd name="connsiteY1" fmla="*/ 579596 h 581025"/>
                  <a:gd name="connsiteX2" fmla="*/ 398756 w 533400"/>
                  <a:gd name="connsiteY2" fmla="*/ 579596 h 581025"/>
                  <a:gd name="connsiteX3" fmla="*/ 378754 w 533400"/>
                  <a:gd name="connsiteY3" fmla="*/ 568166 h 581025"/>
                  <a:gd name="connsiteX4" fmla="*/ 268263 w 533400"/>
                  <a:gd name="connsiteY4" fmla="*/ 380524 h 581025"/>
                  <a:gd name="connsiteX5" fmla="*/ 157773 w 533400"/>
                  <a:gd name="connsiteY5" fmla="*/ 568166 h 581025"/>
                  <a:gd name="connsiteX6" fmla="*/ 137771 w 533400"/>
                  <a:gd name="connsiteY6" fmla="*/ 579596 h 581025"/>
                  <a:gd name="connsiteX7" fmla="*/ 21566 w 533400"/>
                  <a:gd name="connsiteY7" fmla="*/ 579596 h 581025"/>
                  <a:gd name="connsiteX8" fmla="*/ 10136 w 533400"/>
                  <a:gd name="connsiteY8" fmla="*/ 559594 h 581025"/>
                  <a:gd name="connsiteX9" fmla="*/ 187301 w 533400"/>
                  <a:gd name="connsiteY9" fmla="*/ 292894 h 581025"/>
                  <a:gd name="connsiteX10" fmla="*/ 21566 w 533400"/>
                  <a:gd name="connsiteY10" fmla="*/ 26194 h 581025"/>
                  <a:gd name="connsiteX11" fmla="*/ 32996 w 533400"/>
                  <a:gd name="connsiteY11" fmla="*/ 7144 h 581025"/>
                  <a:gd name="connsiteX12" fmla="*/ 144438 w 533400"/>
                  <a:gd name="connsiteY12" fmla="*/ 7144 h 581025"/>
                  <a:gd name="connsiteX13" fmla="*/ 164441 w 533400"/>
                  <a:gd name="connsiteY13" fmla="*/ 18574 h 581025"/>
                  <a:gd name="connsiteX14" fmla="*/ 269216 w 533400"/>
                  <a:gd name="connsiteY14" fmla="*/ 202406 h 581025"/>
                  <a:gd name="connsiteX15" fmla="*/ 373991 w 533400"/>
                  <a:gd name="connsiteY15" fmla="*/ 18574 h 581025"/>
                  <a:gd name="connsiteX16" fmla="*/ 393993 w 533400"/>
                  <a:gd name="connsiteY16" fmla="*/ 7144 h 581025"/>
                  <a:gd name="connsiteX17" fmla="*/ 505436 w 533400"/>
                  <a:gd name="connsiteY17" fmla="*/ 7144 h 581025"/>
                  <a:gd name="connsiteX18" fmla="*/ 516866 w 533400"/>
                  <a:gd name="connsiteY18" fmla="*/ 26194 h 581025"/>
                  <a:gd name="connsiteX19" fmla="*/ 349226 w 533400"/>
                  <a:gd name="connsiteY19" fmla="*/ 291941 h 581025"/>
                  <a:gd name="connsiteX20" fmla="*/ 525438 w 533400"/>
                  <a:gd name="connsiteY20" fmla="*/ 559594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33400" h="581025">
                    <a:moveTo>
                      <a:pt x="525438" y="559594"/>
                    </a:moveTo>
                    <a:cubicBezTo>
                      <a:pt x="532106" y="571976"/>
                      <a:pt x="527343" y="579596"/>
                      <a:pt x="515913" y="579596"/>
                    </a:cubicBezTo>
                    <a:lnTo>
                      <a:pt x="398756" y="579596"/>
                    </a:lnTo>
                    <a:cubicBezTo>
                      <a:pt x="390183" y="579596"/>
                      <a:pt x="383516" y="576739"/>
                      <a:pt x="378754" y="568166"/>
                    </a:cubicBezTo>
                    <a:lnTo>
                      <a:pt x="268263" y="380524"/>
                    </a:lnTo>
                    <a:lnTo>
                      <a:pt x="157773" y="568166"/>
                    </a:lnTo>
                    <a:cubicBezTo>
                      <a:pt x="153011" y="575786"/>
                      <a:pt x="146343" y="579596"/>
                      <a:pt x="137771" y="579596"/>
                    </a:cubicBezTo>
                    <a:lnTo>
                      <a:pt x="21566" y="579596"/>
                    </a:lnTo>
                    <a:cubicBezTo>
                      <a:pt x="8231" y="579596"/>
                      <a:pt x="3468" y="571976"/>
                      <a:pt x="10136" y="559594"/>
                    </a:cubicBezTo>
                    <a:lnTo>
                      <a:pt x="187301" y="292894"/>
                    </a:lnTo>
                    <a:lnTo>
                      <a:pt x="21566" y="26194"/>
                    </a:lnTo>
                    <a:cubicBezTo>
                      <a:pt x="14898" y="16669"/>
                      <a:pt x="20613" y="7144"/>
                      <a:pt x="32996" y="7144"/>
                    </a:cubicBezTo>
                    <a:lnTo>
                      <a:pt x="144438" y="7144"/>
                    </a:lnTo>
                    <a:cubicBezTo>
                      <a:pt x="153011" y="7144"/>
                      <a:pt x="159679" y="11906"/>
                      <a:pt x="164441" y="18574"/>
                    </a:cubicBezTo>
                    <a:lnTo>
                      <a:pt x="269216" y="202406"/>
                    </a:lnTo>
                    <a:lnTo>
                      <a:pt x="373991" y="18574"/>
                    </a:lnTo>
                    <a:cubicBezTo>
                      <a:pt x="378754" y="11906"/>
                      <a:pt x="385421" y="7144"/>
                      <a:pt x="393993" y="7144"/>
                    </a:cubicBezTo>
                    <a:lnTo>
                      <a:pt x="505436" y="7144"/>
                    </a:lnTo>
                    <a:cubicBezTo>
                      <a:pt x="517818" y="7144"/>
                      <a:pt x="523533" y="15716"/>
                      <a:pt x="516866" y="26194"/>
                    </a:cubicBezTo>
                    <a:lnTo>
                      <a:pt x="349226" y="291941"/>
                    </a:lnTo>
                    <a:lnTo>
                      <a:pt x="525438" y="5595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A6A21011-D8FA-4E89-804E-85D5E22BE699}"/>
                  </a:ext>
                </a:extLst>
              </p:cNvPr>
              <p:cNvSpPr/>
              <p:nvPr/>
            </p:nvSpPr>
            <p:spPr>
              <a:xfrm>
                <a:off x="-1146570" y="-14222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86B1BFC9-D3E0-40D9-A104-6A73DCE1B730}"/>
                  </a:ext>
                </a:extLst>
              </p:cNvPr>
              <p:cNvSpPr/>
              <p:nvPr/>
            </p:nvSpPr>
            <p:spPr>
              <a:xfrm>
                <a:off x="5347798" y="1143646"/>
                <a:ext cx="409574" cy="485774"/>
              </a:xfrm>
              <a:custGeom>
                <a:avLst/>
                <a:gdLst>
                  <a:gd name="connsiteX0" fmla="*/ 313624 w 409575"/>
                  <a:gd name="connsiteY0" fmla="*/ 7144 h 485775"/>
                  <a:gd name="connsiteX1" fmla="*/ 291717 w 409575"/>
                  <a:gd name="connsiteY1" fmla="*/ 19526 h 485775"/>
                  <a:gd name="connsiteX2" fmla="*/ 8824 w 409575"/>
                  <a:gd name="connsiteY2" fmla="*/ 471964 h 485775"/>
                  <a:gd name="connsiteX3" fmla="*/ 15492 w 409575"/>
                  <a:gd name="connsiteY3" fmla="*/ 484346 h 485775"/>
                  <a:gd name="connsiteX4" fmla="*/ 98359 w 409575"/>
                  <a:gd name="connsiteY4" fmla="*/ 484346 h 485775"/>
                  <a:gd name="connsiteX5" fmla="*/ 120267 w 409575"/>
                  <a:gd name="connsiteY5" fmla="*/ 471964 h 485775"/>
                  <a:gd name="connsiteX6" fmla="*/ 403159 w 409575"/>
                  <a:gd name="connsiteY6" fmla="*/ 19526 h 485775"/>
                  <a:gd name="connsiteX7" fmla="*/ 396492 w 409575"/>
                  <a:gd name="connsiteY7" fmla="*/ 7144 h 485775"/>
                  <a:gd name="connsiteX8" fmla="*/ 313624 w 409575"/>
                  <a:gd name="connsiteY8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575" h="485775">
                    <a:moveTo>
                      <a:pt x="313624" y="7144"/>
                    </a:moveTo>
                    <a:cubicBezTo>
                      <a:pt x="306004" y="7144"/>
                      <a:pt x="295526" y="12859"/>
                      <a:pt x="291717" y="19526"/>
                    </a:cubicBezTo>
                    <a:lnTo>
                      <a:pt x="8824" y="471964"/>
                    </a:lnTo>
                    <a:cubicBezTo>
                      <a:pt x="5014" y="478631"/>
                      <a:pt x="7872" y="484346"/>
                      <a:pt x="15492" y="484346"/>
                    </a:cubicBezTo>
                    <a:lnTo>
                      <a:pt x="98359" y="484346"/>
                    </a:lnTo>
                    <a:cubicBezTo>
                      <a:pt x="105979" y="484346"/>
                      <a:pt x="116456" y="478631"/>
                      <a:pt x="120267" y="471964"/>
                    </a:cubicBezTo>
                    <a:lnTo>
                      <a:pt x="403159" y="19526"/>
                    </a:lnTo>
                    <a:cubicBezTo>
                      <a:pt x="406969" y="12859"/>
                      <a:pt x="404112" y="7144"/>
                      <a:pt x="396492" y="7144"/>
                    </a:cubicBezTo>
                    <a:lnTo>
                      <a:pt x="313624" y="7144"/>
                    </a:lnTo>
                    <a:close/>
                  </a:path>
                </a:pathLst>
              </a:custGeom>
              <a:grpFill/>
              <a:ln w="9525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lt1"/>
                  </a:solidFill>
                </a:endParaRPr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95B17777-C707-4B33-BC65-466FD0DBFDE2}"/>
                  </a:ext>
                </a:extLst>
              </p:cNvPr>
              <p:cNvSpPr/>
              <p:nvPr/>
            </p:nvSpPr>
            <p:spPr>
              <a:xfrm>
                <a:off x="5572588" y="1143646"/>
                <a:ext cx="409574" cy="485774"/>
              </a:xfrm>
              <a:custGeom>
                <a:avLst/>
                <a:gdLst>
                  <a:gd name="connsiteX0" fmla="*/ 313624 w 409575"/>
                  <a:gd name="connsiteY0" fmla="*/ 7144 h 485775"/>
                  <a:gd name="connsiteX1" fmla="*/ 291716 w 409575"/>
                  <a:gd name="connsiteY1" fmla="*/ 19526 h 485775"/>
                  <a:gd name="connsiteX2" fmla="*/ 8824 w 409575"/>
                  <a:gd name="connsiteY2" fmla="*/ 471964 h 485775"/>
                  <a:gd name="connsiteX3" fmla="*/ 15491 w 409575"/>
                  <a:gd name="connsiteY3" fmla="*/ 484346 h 485775"/>
                  <a:gd name="connsiteX4" fmla="*/ 98359 w 409575"/>
                  <a:gd name="connsiteY4" fmla="*/ 484346 h 485775"/>
                  <a:gd name="connsiteX5" fmla="*/ 120266 w 409575"/>
                  <a:gd name="connsiteY5" fmla="*/ 471964 h 485775"/>
                  <a:gd name="connsiteX6" fmla="*/ 403159 w 409575"/>
                  <a:gd name="connsiteY6" fmla="*/ 19526 h 485775"/>
                  <a:gd name="connsiteX7" fmla="*/ 396491 w 409575"/>
                  <a:gd name="connsiteY7" fmla="*/ 7144 h 485775"/>
                  <a:gd name="connsiteX8" fmla="*/ 313624 w 409575"/>
                  <a:gd name="connsiteY8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575" h="485775">
                    <a:moveTo>
                      <a:pt x="313624" y="7144"/>
                    </a:moveTo>
                    <a:cubicBezTo>
                      <a:pt x="306004" y="7144"/>
                      <a:pt x="295527" y="12859"/>
                      <a:pt x="291716" y="19526"/>
                    </a:cubicBezTo>
                    <a:lnTo>
                      <a:pt x="8824" y="471964"/>
                    </a:lnTo>
                    <a:cubicBezTo>
                      <a:pt x="5014" y="478631"/>
                      <a:pt x="7872" y="484346"/>
                      <a:pt x="15491" y="484346"/>
                    </a:cubicBezTo>
                    <a:lnTo>
                      <a:pt x="98359" y="484346"/>
                    </a:lnTo>
                    <a:cubicBezTo>
                      <a:pt x="105979" y="484346"/>
                      <a:pt x="116457" y="478631"/>
                      <a:pt x="120266" y="471964"/>
                    </a:cubicBezTo>
                    <a:lnTo>
                      <a:pt x="403159" y="19526"/>
                    </a:lnTo>
                    <a:cubicBezTo>
                      <a:pt x="406969" y="12859"/>
                      <a:pt x="404111" y="7144"/>
                      <a:pt x="396491" y="7144"/>
                    </a:cubicBezTo>
                    <a:lnTo>
                      <a:pt x="313624" y="7144"/>
                    </a:lnTo>
                    <a:close/>
                  </a:path>
                </a:pathLst>
              </a:custGeom>
              <a:grpFill/>
              <a:ln w="9525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lt1"/>
                  </a:solidFill>
                </a:endParaRPr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F2A86C32-8D46-4D67-93F0-CF0F060FF16B}"/>
                  </a:ext>
                </a:extLst>
              </p:cNvPr>
              <p:cNvSpPr/>
              <p:nvPr/>
            </p:nvSpPr>
            <p:spPr>
              <a:xfrm>
                <a:off x="5797378" y="1143646"/>
                <a:ext cx="409574" cy="485774"/>
              </a:xfrm>
              <a:custGeom>
                <a:avLst/>
                <a:gdLst>
                  <a:gd name="connsiteX0" fmla="*/ 313624 w 409575"/>
                  <a:gd name="connsiteY0" fmla="*/ 7144 h 485775"/>
                  <a:gd name="connsiteX1" fmla="*/ 291717 w 409575"/>
                  <a:gd name="connsiteY1" fmla="*/ 19526 h 485775"/>
                  <a:gd name="connsiteX2" fmla="*/ 8824 w 409575"/>
                  <a:gd name="connsiteY2" fmla="*/ 471964 h 485775"/>
                  <a:gd name="connsiteX3" fmla="*/ 15492 w 409575"/>
                  <a:gd name="connsiteY3" fmla="*/ 484346 h 485775"/>
                  <a:gd name="connsiteX4" fmla="*/ 98359 w 409575"/>
                  <a:gd name="connsiteY4" fmla="*/ 484346 h 485775"/>
                  <a:gd name="connsiteX5" fmla="*/ 120267 w 409575"/>
                  <a:gd name="connsiteY5" fmla="*/ 471964 h 485775"/>
                  <a:gd name="connsiteX6" fmla="*/ 403159 w 409575"/>
                  <a:gd name="connsiteY6" fmla="*/ 19526 h 485775"/>
                  <a:gd name="connsiteX7" fmla="*/ 396492 w 409575"/>
                  <a:gd name="connsiteY7" fmla="*/ 7144 h 485775"/>
                  <a:gd name="connsiteX8" fmla="*/ 313624 w 409575"/>
                  <a:gd name="connsiteY8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575" h="485775">
                    <a:moveTo>
                      <a:pt x="313624" y="7144"/>
                    </a:moveTo>
                    <a:cubicBezTo>
                      <a:pt x="306004" y="7144"/>
                      <a:pt x="295526" y="12859"/>
                      <a:pt x="291717" y="19526"/>
                    </a:cubicBezTo>
                    <a:lnTo>
                      <a:pt x="8824" y="471964"/>
                    </a:lnTo>
                    <a:cubicBezTo>
                      <a:pt x="5014" y="478631"/>
                      <a:pt x="7871" y="484346"/>
                      <a:pt x="15492" y="484346"/>
                    </a:cubicBezTo>
                    <a:lnTo>
                      <a:pt x="98359" y="484346"/>
                    </a:lnTo>
                    <a:cubicBezTo>
                      <a:pt x="105979" y="484346"/>
                      <a:pt x="116457" y="478631"/>
                      <a:pt x="120267" y="471964"/>
                    </a:cubicBezTo>
                    <a:lnTo>
                      <a:pt x="403159" y="19526"/>
                    </a:lnTo>
                    <a:cubicBezTo>
                      <a:pt x="406969" y="12859"/>
                      <a:pt x="404112" y="7144"/>
                      <a:pt x="396492" y="7144"/>
                    </a:cubicBezTo>
                    <a:lnTo>
                      <a:pt x="313624" y="7144"/>
                    </a:lnTo>
                    <a:close/>
                  </a:path>
                </a:pathLst>
              </a:custGeom>
              <a:grpFill/>
              <a:ln w="9525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lt1"/>
                  </a:solidFill>
                </a:endParaRPr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6F08BD8A-B9B1-4B82-BE85-DA61537828A6}"/>
                  </a:ext>
                </a:extLst>
              </p:cNvPr>
              <p:cNvSpPr/>
              <p:nvPr/>
            </p:nvSpPr>
            <p:spPr>
              <a:xfrm>
                <a:off x="6022168" y="1143646"/>
                <a:ext cx="409574" cy="485774"/>
              </a:xfrm>
              <a:custGeom>
                <a:avLst/>
                <a:gdLst>
                  <a:gd name="connsiteX0" fmla="*/ 313624 w 409575"/>
                  <a:gd name="connsiteY0" fmla="*/ 7144 h 485775"/>
                  <a:gd name="connsiteX1" fmla="*/ 291716 w 409575"/>
                  <a:gd name="connsiteY1" fmla="*/ 19526 h 485775"/>
                  <a:gd name="connsiteX2" fmla="*/ 8824 w 409575"/>
                  <a:gd name="connsiteY2" fmla="*/ 471964 h 485775"/>
                  <a:gd name="connsiteX3" fmla="*/ 15491 w 409575"/>
                  <a:gd name="connsiteY3" fmla="*/ 484346 h 485775"/>
                  <a:gd name="connsiteX4" fmla="*/ 98359 w 409575"/>
                  <a:gd name="connsiteY4" fmla="*/ 484346 h 485775"/>
                  <a:gd name="connsiteX5" fmla="*/ 120266 w 409575"/>
                  <a:gd name="connsiteY5" fmla="*/ 471964 h 485775"/>
                  <a:gd name="connsiteX6" fmla="*/ 403159 w 409575"/>
                  <a:gd name="connsiteY6" fmla="*/ 19526 h 485775"/>
                  <a:gd name="connsiteX7" fmla="*/ 396491 w 409575"/>
                  <a:gd name="connsiteY7" fmla="*/ 7144 h 485775"/>
                  <a:gd name="connsiteX8" fmla="*/ 313624 w 409575"/>
                  <a:gd name="connsiteY8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575" h="485775">
                    <a:moveTo>
                      <a:pt x="313624" y="7144"/>
                    </a:moveTo>
                    <a:cubicBezTo>
                      <a:pt x="306004" y="7144"/>
                      <a:pt x="295527" y="12859"/>
                      <a:pt x="291716" y="19526"/>
                    </a:cubicBezTo>
                    <a:lnTo>
                      <a:pt x="8824" y="471964"/>
                    </a:lnTo>
                    <a:cubicBezTo>
                      <a:pt x="5014" y="478631"/>
                      <a:pt x="7872" y="484346"/>
                      <a:pt x="15491" y="484346"/>
                    </a:cubicBezTo>
                    <a:lnTo>
                      <a:pt x="98359" y="484346"/>
                    </a:lnTo>
                    <a:cubicBezTo>
                      <a:pt x="105979" y="484346"/>
                      <a:pt x="116456" y="478631"/>
                      <a:pt x="120266" y="471964"/>
                    </a:cubicBezTo>
                    <a:lnTo>
                      <a:pt x="403159" y="19526"/>
                    </a:lnTo>
                    <a:cubicBezTo>
                      <a:pt x="406969" y="12859"/>
                      <a:pt x="404111" y="7144"/>
                      <a:pt x="396491" y="7144"/>
                    </a:cubicBezTo>
                    <a:lnTo>
                      <a:pt x="313624" y="7144"/>
                    </a:lnTo>
                    <a:close/>
                  </a:path>
                </a:pathLst>
              </a:custGeom>
              <a:grpFill/>
              <a:ln w="9525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679741B3-78EA-44C6-99F2-28DD730A49EE}"/>
                  </a:ext>
                </a:extLst>
              </p:cNvPr>
              <p:cNvSpPr/>
              <p:nvPr/>
            </p:nvSpPr>
            <p:spPr>
              <a:xfrm>
                <a:off x="5345893" y="476898"/>
                <a:ext cx="847725" cy="104774"/>
              </a:xfrm>
              <a:custGeom>
                <a:avLst/>
                <a:gdLst>
                  <a:gd name="connsiteX0" fmla="*/ 796541 w 847725"/>
                  <a:gd name="connsiteY0" fmla="*/ 19526 h 104775"/>
                  <a:gd name="connsiteX1" fmla="*/ 774634 w 847725"/>
                  <a:gd name="connsiteY1" fmla="*/ 7144 h 104775"/>
                  <a:gd name="connsiteX2" fmla="*/ 15491 w 847725"/>
                  <a:gd name="connsiteY2" fmla="*/ 7144 h 104775"/>
                  <a:gd name="connsiteX3" fmla="*/ 8824 w 847725"/>
                  <a:gd name="connsiteY3" fmla="*/ 19526 h 104775"/>
                  <a:gd name="connsiteX4" fmla="*/ 53591 w 847725"/>
                  <a:gd name="connsiteY4" fmla="*/ 90964 h 104775"/>
                  <a:gd name="connsiteX5" fmla="*/ 75499 w 847725"/>
                  <a:gd name="connsiteY5" fmla="*/ 103346 h 104775"/>
                  <a:gd name="connsiteX6" fmla="*/ 834641 w 847725"/>
                  <a:gd name="connsiteY6" fmla="*/ 103346 h 104775"/>
                  <a:gd name="connsiteX7" fmla="*/ 841309 w 847725"/>
                  <a:gd name="connsiteY7" fmla="*/ 90964 h 104775"/>
                  <a:gd name="connsiteX8" fmla="*/ 796541 w 847725"/>
                  <a:gd name="connsiteY8" fmla="*/ 1952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7725" h="104775">
                    <a:moveTo>
                      <a:pt x="796541" y="19526"/>
                    </a:moveTo>
                    <a:cubicBezTo>
                      <a:pt x="792731" y="12859"/>
                      <a:pt x="782254" y="7144"/>
                      <a:pt x="774634" y="7144"/>
                    </a:cubicBezTo>
                    <a:lnTo>
                      <a:pt x="15491" y="7144"/>
                    </a:lnTo>
                    <a:cubicBezTo>
                      <a:pt x="7872" y="7144"/>
                      <a:pt x="5014" y="12859"/>
                      <a:pt x="8824" y="19526"/>
                    </a:cubicBezTo>
                    <a:lnTo>
                      <a:pt x="53591" y="90964"/>
                    </a:lnTo>
                    <a:cubicBezTo>
                      <a:pt x="57402" y="97631"/>
                      <a:pt x="67879" y="103346"/>
                      <a:pt x="75499" y="103346"/>
                    </a:cubicBezTo>
                    <a:lnTo>
                      <a:pt x="834641" y="103346"/>
                    </a:lnTo>
                    <a:cubicBezTo>
                      <a:pt x="842261" y="103346"/>
                      <a:pt x="845119" y="97631"/>
                      <a:pt x="841309" y="90964"/>
                    </a:cubicBezTo>
                    <a:lnTo>
                      <a:pt x="796541" y="19526"/>
                    </a:lnTo>
                    <a:close/>
                  </a:path>
                </a:pathLst>
              </a:custGeom>
              <a:grpFill/>
              <a:ln w="9525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E59832E7-704A-4230-8CDF-7330E9BC4B7B}"/>
                  </a:ext>
                </a:extLst>
              </p:cNvPr>
              <p:cNvSpPr/>
              <p:nvPr/>
            </p:nvSpPr>
            <p:spPr>
              <a:xfrm>
                <a:off x="5464958" y="667397"/>
                <a:ext cx="847725" cy="104774"/>
              </a:xfrm>
              <a:custGeom>
                <a:avLst/>
                <a:gdLst>
                  <a:gd name="connsiteX0" fmla="*/ 796541 w 847725"/>
                  <a:gd name="connsiteY0" fmla="*/ 19526 h 104775"/>
                  <a:gd name="connsiteX1" fmla="*/ 774634 w 847725"/>
                  <a:gd name="connsiteY1" fmla="*/ 7144 h 104775"/>
                  <a:gd name="connsiteX2" fmla="*/ 15491 w 847725"/>
                  <a:gd name="connsiteY2" fmla="*/ 7144 h 104775"/>
                  <a:gd name="connsiteX3" fmla="*/ 8824 w 847725"/>
                  <a:gd name="connsiteY3" fmla="*/ 19526 h 104775"/>
                  <a:gd name="connsiteX4" fmla="*/ 53591 w 847725"/>
                  <a:gd name="connsiteY4" fmla="*/ 90964 h 104775"/>
                  <a:gd name="connsiteX5" fmla="*/ 75499 w 847725"/>
                  <a:gd name="connsiteY5" fmla="*/ 103346 h 104775"/>
                  <a:gd name="connsiteX6" fmla="*/ 834641 w 847725"/>
                  <a:gd name="connsiteY6" fmla="*/ 103346 h 104775"/>
                  <a:gd name="connsiteX7" fmla="*/ 841309 w 847725"/>
                  <a:gd name="connsiteY7" fmla="*/ 90964 h 104775"/>
                  <a:gd name="connsiteX8" fmla="*/ 796541 w 847725"/>
                  <a:gd name="connsiteY8" fmla="*/ 1952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7725" h="104775">
                    <a:moveTo>
                      <a:pt x="796541" y="19526"/>
                    </a:moveTo>
                    <a:cubicBezTo>
                      <a:pt x="792731" y="12859"/>
                      <a:pt x="782254" y="7144"/>
                      <a:pt x="774634" y="7144"/>
                    </a:cubicBezTo>
                    <a:lnTo>
                      <a:pt x="15491" y="7144"/>
                    </a:lnTo>
                    <a:cubicBezTo>
                      <a:pt x="7872" y="7144"/>
                      <a:pt x="5014" y="12859"/>
                      <a:pt x="8824" y="19526"/>
                    </a:cubicBezTo>
                    <a:lnTo>
                      <a:pt x="53591" y="90964"/>
                    </a:lnTo>
                    <a:cubicBezTo>
                      <a:pt x="57402" y="97631"/>
                      <a:pt x="67879" y="103346"/>
                      <a:pt x="75499" y="103346"/>
                    </a:cubicBezTo>
                    <a:lnTo>
                      <a:pt x="834641" y="103346"/>
                    </a:lnTo>
                    <a:cubicBezTo>
                      <a:pt x="842261" y="103346"/>
                      <a:pt x="845119" y="97631"/>
                      <a:pt x="841309" y="90964"/>
                    </a:cubicBezTo>
                    <a:lnTo>
                      <a:pt x="796541" y="19526"/>
                    </a:lnTo>
                    <a:close/>
                  </a:path>
                </a:pathLst>
              </a:custGeom>
              <a:grpFill/>
              <a:ln w="9525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60893FFA-AD05-4FF8-825B-9DF77A06E3EA}"/>
                  </a:ext>
                </a:extLst>
              </p:cNvPr>
              <p:cNvSpPr/>
              <p:nvPr/>
            </p:nvSpPr>
            <p:spPr>
              <a:xfrm>
                <a:off x="5584017" y="857898"/>
                <a:ext cx="847725" cy="104774"/>
              </a:xfrm>
              <a:custGeom>
                <a:avLst/>
                <a:gdLst>
                  <a:gd name="connsiteX0" fmla="*/ 796541 w 847725"/>
                  <a:gd name="connsiteY0" fmla="*/ 19526 h 104775"/>
                  <a:gd name="connsiteX1" fmla="*/ 774634 w 847725"/>
                  <a:gd name="connsiteY1" fmla="*/ 7144 h 104775"/>
                  <a:gd name="connsiteX2" fmla="*/ 15491 w 847725"/>
                  <a:gd name="connsiteY2" fmla="*/ 7144 h 104775"/>
                  <a:gd name="connsiteX3" fmla="*/ 8824 w 847725"/>
                  <a:gd name="connsiteY3" fmla="*/ 19526 h 104775"/>
                  <a:gd name="connsiteX4" fmla="*/ 53591 w 847725"/>
                  <a:gd name="connsiteY4" fmla="*/ 90964 h 104775"/>
                  <a:gd name="connsiteX5" fmla="*/ 75499 w 847725"/>
                  <a:gd name="connsiteY5" fmla="*/ 103346 h 104775"/>
                  <a:gd name="connsiteX6" fmla="*/ 834641 w 847725"/>
                  <a:gd name="connsiteY6" fmla="*/ 103346 h 104775"/>
                  <a:gd name="connsiteX7" fmla="*/ 841309 w 847725"/>
                  <a:gd name="connsiteY7" fmla="*/ 90964 h 104775"/>
                  <a:gd name="connsiteX8" fmla="*/ 796541 w 847725"/>
                  <a:gd name="connsiteY8" fmla="*/ 1952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7725" h="104775">
                    <a:moveTo>
                      <a:pt x="796541" y="19526"/>
                    </a:moveTo>
                    <a:cubicBezTo>
                      <a:pt x="792731" y="12859"/>
                      <a:pt x="782254" y="7144"/>
                      <a:pt x="774634" y="7144"/>
                    </a:cubicBezTo>
                    <a:lnTo>
                      <a:pt x="15491" y="7144"/>
                    </a:lnTo>
                    <a:cubicBezTo>
                      <a:pt x="7872" y="7144"/>
                      <a:pt x="5014" y="12859"/>
                      <a:pt x="8824" y="19526"/>
                    </a:cubicBezTo>
                    <a:lnTo>
                      <a:pt x="53591" y="90964"/>
                    </a:lnTo>
                    <a:cubicBezTo>
                      <a:pt x="57402" y="97631"/>
                      <a:pt x="67879" y="103346"/>
                      <a:pt x="75499" y="103346"/>
                    </a:cubicBezTo>
                    <a:lnTo>
                      <a:pt x="834641" y="103346"/>
                    </a:lnTo>
                    <a:cubicBezTo>
                      <a:pt x="842261" y="103346"/>
                      <a:pt x="845119" y="97631"/>
                      <a:pt x="841309" y="90964"/>
                    </a:cubicBezTo>
                    <a:lnTo>
                      <a:pt x="796541" y="19526"/>
                    </a:lnTo>
                    <a:close/>
                  </a:path>
                </a:pathLst>
              </a:custGeom>
              <a:grpFill/>
              <a:ln w="9525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06F7B710-FB3E-4614-B87B-14A16BAA5529}"/>
                  </a:ext>
                </a:extLst>
              </p:cNvPr>
              <p:cNvSpPr/>
              <p:nvPr/>
            </p:nvSpPr>
            <p:spPr>
              <a:xfrm>
                <a:off x="4606634" y="191147"/>
                <a:ext cx="2228851" cy="1724024"/>
              </a:xfrm>
              <a:custGeom>
                <a:avLst/>
                <a:gdLst>
                  <a:gd name="connsiteX0" fmla="*/ 2223505 w 2228850"/>
                  <a:gd name="connsiteY0" fmla="*/ 852011 h 1724025"/>
                  <a:gd name="connsiteX1" fmla="*/ 1702488 w 2228850"/>
                  <a:gd name="connsiteY1" fmla="*/ 17621 h 1724025"/>
                  <a:gd name="connsiteX2" fmla="*/ 1683438 w 2228850"/>
                  <a:gd name="connsiteY2" fmla="*/ 7144 h 1724025"/>
                  <a:gd name="connsiteX3" fmla="*/ 325173 w 2228850"/>
                  <a:gd name="connsiteY3" fmla="*/ 7144 h 1724025"/>
                  <a:gd name="connsiteX4" fmla="*/ 324220 w 2228850"/>
                  <a:gd name="connsiteY4" fmla="*/ 7144 h 1724025"/>
                  <a:gd name="connsiteX5" fmla="*/ 308027 w 2228850"/>
                  <a:gd name="connsiteY5" fmla="*/ 7144 h 1724025"/>
                  <a:gd name="connsiteX6" fmla="*/ 288977 w 2228850"/>
                  <a:gd name="connsiteY6" fmla="*/ 17621 h 1724025"/>
                  <a:gd name="connsiteX7" fmla="*/ 12752 w 2228850"/>
                  <a:gd name="connsiteY7" fmla="*/ 459581 h 1724025"/>
                  <a:gd name="connsiteX8" fmla="*/ 19420 w 2228850"/>
                  <a:gd name="connsiteY8" fmla="*/ 483394 h 1724025"/>
                  <a:gd name="connsiteX9" fmla="*/ 96573 w 2228850"/>
                  <a:gd name="connsiteY9" fmla="*/ 483394 h 1724025"/>
                  <a:gd name="connsiteX10" fmla="*/ 115623 w 2228850"/>
                  <a:gd name="connsiteY10" fmla="*/ 472916 h 1724025"/>
                  <a:gd name="connsiteX11" fmla="*/ 315648 w 2228850"/>
                  <a:gd name="connsiteY11" fmla="*/ 153829 h 1724025"/>
                  <a:gd name="connsiteX12" fmla="*/ 760465 w 2228850"/>
                  <a:gd name="connsiteY12" fmla="*/ 864394 h 1724025"/>
                  <a:gd name="connsiteX13" fmla="*/ 315648 w 2228850"/>
                  <a:gd name="connsiteY13" fmla="*/ 1574959 h 1724025"/>
                  <a:gd name="connsiteX14" fmla="*/ 115623 w 2228850"/>
                  <a:gd name="connsiteY14" fmla="*/ 1255871 h 1724025"/>
                  <a:gd name="connsiteX15" fmla="*/ 96573 w 2228850"/>
                  <a:gd name="connsiteY15" fmla="*/ 1245394 h 1724025"/>
                  <a:gd name="connsiteX16" fmla="*/ 28945 w 2228850"/>
                  <a:gd name="connsiteY16" fmla="*/ 1245394 h 1724025"/>
                  <a:gd name="connsiteX17" fmla="*/ 15610 w 2228850"/>
                  <a:gd name="connsiteY17" fmla="*/ 1273969 h 1724025"/>
                  <a:gd name="connsiteX18" fmla="*/ 288025 w 2228850"/>
                  <a:gd name="connsiteY18" fmla="*/ 1711166 h 1724025"/>
                  <a:gd name="connsiteX19" fmla="*/ 307075 w 2228850"/>
                  <a:gd name="connsiteY19" fmla="*/ 1721644 h 1724025"/>
                  <a:gd name="connsiteX20" fmla="*/ 1681532 w 2228850"/>
                  <a:gd name="connsiteY20" fmla="*/ 1721644 h 1724025"/>
                  <a:gd name="connsiteX21" fmla="*/ 1700582 w 2228850"/>
                  <a:gd name="connsiteY21" fmla="*/ 1711166 h 1724025"/>
                  <a:gd name="connsiteX22" fmla="*/ 2221600 w 2228850"/>
                  <a:gd name="connsiteY22" fmla="*/ 877729 h 1724025"/>
                  <a:gd name="connsiteX23" fmla="*/ 2223505 w 2228850"/>
                  <a:gd name="connsiteY23" fmla="*/ 852011 h 1724025"/>
                  <a:gd name="connsiteX24" fmla="*/ 2111110 w 2228850"/>
                  <a:gd name="connsiteY24" fmla="*/ 876776 h 1724025"/>
                  <a:gd name="connsiteX25" fmla="*/ 1649148 w 2228850"/>
                  <a:gd name="connsiteY25" fmla="*/ 1615916 h 1724025"/>
                  <a:gd name="connsiteX26" fmla="*/ 1630098 w 2228850"/>
                  <a:gd name="connsiteY26" fmla="*/ 1626394 h 1724025"/>
                  <a:gd name="connsiteX27" fmla="*/ 396610 w 2228850"/>
                  <a:gd name="connsiteY27" fmla="*/ 1626394 h 1724025"/>
                  <a:gd name="connsiteX28" fmla="*/ 865240 w 2228850"/>
                  <a:gd name="connsiteY28" fmla="*/ 876776 h 1724025"/>
                  <a:gd name="connsiteX29" fmla="*/ 865240 w 2228850"/>
                  <a:gd name="connsiteY29" fmla="*/ 852011 h 1724025"/>
                  <a:gd name="connsiteX30" fmla="*/ 396610 w 2228850"/>
                  <a:gd name="connsiteY30" fmla="*/ 102394 h 1724025"/>
                  <a:gd name="connsiteX31" fmla="*/ 1629145 w 2228850"/>
                  <a:gd name="connsiteY31" fmla="*/ 102394 h 1724025"/>
                  <a:gd name="connsiteX32" fmla="*/ 1648195 w 2228850"/>
                  <a:gd name="connsiteY32" fmla="*/ 112871 h 1724025"/>
                  <a:gd name="connsiteX33" fmla="*/ 2110158 w 2228850"/>
                  <a:gd name="connsiteY33" fmla="*/ 852011 h 1724025"/>
                  <a:gd name="connsiteX34" fmla="*/ 2111110 w 2228850"/>
                  <a:gd name="connsiteY34" fmla="*/ 876776 h 172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228850" h="1724025">
                    <a:moveTo>
                      <a:pt x="2223505" y="852011"/>
                    </a:moveTo>
                    <a:lnTo>
                      <a:pt x="1702488" y="17621"/>
                    </a:lnTo>
                    <a:cubicBezTo>
                      <a:pt x="1698677" y="10954"/>
                      <a:pt x="1691057" y="7144"/>
                      <a:pt x="1683438" y="7144"/>
                    </a:cubicBezTo>
                    <a:lnTo>
                      <a:pt x="325173" y="7144"/>
                    </a:lnTo>
                    <a:lnTo>
                      <a:pt x="324220" y="7144"/>
                    </a:lnTo>
                    <a:lnTo>
                      <a:pt x="308027" y="7144"/>
                    </a:lnTo>
                    <a:cubicBezTo>
                      <a:pt x="300407" y="7144"/>
                      <a:pt x="292788" y="10954"/>
                      <a:pt x="288977" y="17621"/>
                    </a:cubicBezTo>
                    <a:lnTo>
                      <a:pt x="12752" y="459581"/>
                    </a:lnTo>
                    <a:cubicBezTo>
                      <a:pt x="3227" y="474821"/>
                      <a:pt x="6085" y="483394"/>
                      <a:pt x="19420" y="483394"/>
                    </a:cubicBezTo>
                    <a:lnTo>
                      <a:pt x="96573" y="483394"/>
                    </a:lnTo>
                    <a:cubicBezTo>
                      <a:pt x="104193" y="483394"/>
                      <a:pt x="111813" y="479584"/>
                      <a:pt x="115623" y="472916"/>
                    </a:cubicBezTo>
                    <a:lnTo>
                      <a:pt x="315648" y="153829"/>
                    </a:lnTo>
                    <a:lnTo>
                      <a:pt x="760465" y="864394"/>
                    </a:lnTo>
                    <a:lnTo>
                      <a:pt x="315648" y="1574959"/>
                    </a:lnTo>
                    <a:lnTo>
                      <a:pt x="115623" y="1255871"/>
                    </a:lnTo>
                    <a:cubicBezTo>
                      <a:pt x="111813" y="1249204"/>
                      <a:pt x="104193" y="1245394"/>
                      <a:pt x="96573" y="1245394"/>
                    </a:cubicBezTo>
                    <a:lnTo>
                      <a:pt x="28945" y="1245394"/>
                    </a:lnTo>
                    <a:cubicBezTo>
                      <a:pt x="10848" y="1245394"/>
                      <a:pt x="6085" y="1258729"/>
                      <a:pt x="15610" y="1273969"/>
                    </a:cubicBezTo>
                    <a:lnTo>
                      <a:pt x="288025" y="1711166"/>
                    </a:lnTo>
                    <a:cubicBezTo>
                      <a:pt x="291835" y="1717834"/>
                      <a:pt x="299455" y="1721644"/>
                      <a:pt x="307075" y="1721644"/>
                    </a:cubicBezTo>
                    <a:lnTo>
                      <a:pt x="1681532" y="1721644"/>
                    </a:lnTo>
                    <a:cubicBezTo>
                      <a:pt x="1689152" y="1721644"/>
                      <a:pt x="1696773" y="1717834"/>
                      <a:pt x="1700582" y="1711166"/>
                    </a:cubicBezTo>
                    <a:lnTo>
                      <a:pt x="2221600" y="877729"/>
                    </a:lnTo>
                    <a:cubicBezTo>
                      <a:pt x="2228268" y="869156"/>
                      <a:pt x="2228268" y="859631"/>
                      <a:pt x="2223505" y="852011"/>
                    </a:cubicBezTo>
                    <a:close/>
                    <a:moveTo>
                      <a:pt x="2111110" y="876776"/>
                    </a:moveTo>
                    <a:lnTo>
                      <a:pt x="1649148" y="1615916"/>
                    </a:lnTo>
                    <a:cubicBezTo>
                      <a:pt x="1645338" y="1622584"/>
                      <a:pt x="1637718" y="1626394"/>
                      <a:pt x="1630098" y="1626394"/>
                    </a:cubicBezTo>
                    <a:lnTo>
                      <a:pt x="396610" y="1626394"/>
                    </a:lnTo>
                    <a:lnTo>
                      <a:pt x="865240" y="876776"/>
                    </a:lnTo>
                    <a:cubicBezTo>
                      <a:pt x="870002" y="869156"/>
                      <a:pt x="870002" y="859631"/>
                      <a:pt x="865240" y="852011"/>
                    </a:cubicBezTo>
                    <a:lnTo>
                      <a:pt x="396610" y="102394"/>
                    </a:lnTo>
                    <a:lnTo>
                      <a:pt x="1629145" y="102394"/>
                    </a:lnTo>
                    <a:cubicBezTo>
                      <a:pt x="1636765" y="102394"/>
                      <a:pt x="1644385" y="106204"/>
                      <a:pt x="1648195" y="112871"/>
                    </a:cubicBezTo>
                    <a:lnTo>
                      <a:pt x="2110158" y="852011"/>
                    </a:lnTo>
                    <a:cubicBezTo>
                      <a:pt x="2115873" y="859631"/>
                      <a:pt x="2115873" y="869156"/>
                      <a:pt x="2111110" y="8767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D1327851-5FD8-43F3-8EF0-93D7E88969CD}"/>
                </a:ext>
              </a:extLst>
            </p:cNvPr>
            <p:cNvCxnSpPr>
              <a:cxnSpLocks/>
            </p:cNvCxnSpPr>
            <p:nvPr/>
          </p:nvCxnSpPr>
          <p:spPr>
            <a:xfrm>
              <a:off x="6588014" y="6124335"/>
              <a:ext cx="4260961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Foliennummernplatzhalter 7">
              <a:extLst>
                <a:ext uri="{FF2B5EF4-FFF2-40B4-BE49-F238E27FC236}">
                  <a16:creationId xmlns:a16="http://schemas.microsoft.com/office/drawing/2014/main" id="{768A2BBB-D090-4211-92ED-4A5C5E76D223}"/>
                </a:ext>
              </a:extLst>
            </p:cNvPr>
            <p:cNvSpPr txBox="1">
              <a:spLocks/>
            </p:cNvSpPr>
            <p:nvPr/>
          </p:nvSpPr>
          <p:spPr>
            <a:xfrm>
              <a:off x="10839450" y="5958538"/>
              <a:ext cx="320674" cy="345009"/>
            </a:xfrm>
            <a:prstGeom prst="rect">
              <a:avLst/>
            </a:prstGeom>
          </p:spPr>
          <p:txBody>
            <a:bodyPr vert="horz" lIns="0" tIns="0" rIns="0" bIns="0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900" kern="1200">
                  <a:solidFill>
                    <a:srgbClr val="A0A0A0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5DA0DFB3-8572-436A-BB44-EE4C1412335D}" type="slidenum">
                <a:rPr lang="de-DE" smtClean="0">
                  <a:solidFill>
                    <a:schemeClr val="bg2"/>
                  </a:solidFill>
                </a:rPr>
                <a:pPr/>
                <a:t>‹#›</a:t>
              </a:fld>
              <a:endParaRPr lang="de-DE" dirty="0">
                <a:solidFill>
                  <a:schemeClr val="bg2"/>
                </a:solidFill>
              </a:endParaRPr>
            </a:p>
          </p:txBody>
        </p:sp>
      </p:grpSp>
      <p:sp>
        <p:nvSpPr>
          <p:cNvPr id="38" name="Datumsplatzhalter 6">
            <a:extLst>
              <a:ext uri="{FF2B5EF4-FFF2-40B4-BE49-F238E27FC236}">
                <a16:creationId xmlns:a16="http://schemas.microsoft.com/office/drawing/2014/main" id="{EB7C3CE9-4A3B-CD48-85FF-156AC074C8AF}"/>
              </a:ext>
            </a:extLst>
          </p:cNvPr>
          <p:cNvSpPr txBox="1">
            <a:spLocks/>
          </p:cNvSpPr>
          <p:nvPr userDrawn="1"/>
        </p:nvSpPr>
        <p:spPr>
          <a:xfrm>
            <a:off x="277409" y="5958539"/>
            <a:ext cx="770342" cy="34500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A0A0A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2"/>
                </a:solidFill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4281839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Inhalt/Agenda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8CBB-05F5-424E-A547-2C42F58598F1}" type="datetime1">
              <a:rPr lang="de-DE" smtClean="0"/>
              <a:t>16.08.23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► </a:t>
            </a:r>
            <a:fld id="{ADA4DCD2-078D-4877-A171-2E28C4203CA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44023" y="1292633"/>
            <a:ext cx="10431938" cy="4626527"/>
          </a:xfrm>
        </p:spPr>
        <p:txBody>
          <a:bodyPr anchor="ctr" anchorCtr="0"/>
          <a:lstStyle>
            <a:lvl1pPr marL="272131" indent="-272131">
              <a:lnSpc>
                <a:spcPts val="2079"/>
              </a:lnSpc>
              <a:spcAft>
                <a:spcPts val="0"/>
              </a:spcAft>
              <a:buClrTx/>
              <a:buFont typeface="+mj-lt"/>
              <a:buAutoNum type="arabicPeriod"/>
              <a:defRPr b="0" baseline="0"/>
            </a:lvl1pPr>
            <a:lvl2pPr marL="272131" indent="0">
              <a:lnSpc>
                <a:spcPts val="2079"/>
              </a:lnSpc>
              <a:spcAft>
                <a:spcPts val="0"/>
              </a:spcAft>
              <a:buClrTx/>
              <a:buFont typeface="Arial" pitchFamily="34" charset="0"/>
              <a:buNone/>
              <a:defRPr b="0"/>
            </a:lvl2pPr>
            <a:lvl3pPr marL="0" indent="0">
              <a:lnSpc>
                <a:spcPts val="2079"/>
              </a:lnSpc>
              <a:spcAft>
                <a:spcPts val="0"/>
              </a:spcAft>
              <a:buClrTx/>
              <a:buFont typeface="+mj-lt"/>
              <a:buNone/>
              <a:defRPr b="0"/>
            </a:lvl3pPr>
            <a:lvl4pPr marL="0" indent="0">
              <a:lnSpc>
                <a:spcPts val="2079"/>
              </a:lnSpc>
              <a:spcAft>
                <a:spcPts val="0"/>
              </a:spcAft>
              <a:buClrTx/>
              <a:buFont typeface="Arial" pitchFamily="34" charset="0"/>
              <a:buNone/>
              <a:defRPr b="0"/>
            </a:lvl4pPr>
            <a:lvl5pPr marL="0" indent="0">
              <a:lnSpc>
                <a:spcPts val="2079"/>
              </a:lnSpc>
              <a:spcAft>
                <a:spcPts val="0"/>
              </a:spcAft>
              <a:buClrTx/>
              <a:buFont typeface="Arial" pitchFamily="34" charset="0"/>
              <a:buNone/>
              <a:defRPr b="0"/>
            </a:lvl5pPr>
            <a:lvl6pPr marL="0" indent="0">
              <a:lnSpc>
                <a:spcPts val="2079"/>
              </a:lnSpc>
              <a:spcAft>
                <a:spcPts val="0"/>
              </a:spcAft>
              <a:buClrTx/>
              <a:buFont typeface="Arial" pitchFamily="34" charset="0"/>
              <a:buNone/>
              <a:defRPr b="0"/>
            </a:lvl6pPr>
            <a:lvl7pPr marL="0" indent="0">
              <a:lnSpc>
                <a:spcPts val="2079"/>
              </a:lnSpc>
              <a:spcAft>
                <a:spcPts val="0"/>
              </a:spcAft>
              <a:buClrTx/>
              <a:buFont typeface="Arial" pitchFamily="34" charset="0"/>
              <a:buNone/>
              <a:defRPr b="0"/>
            </a:lvl7pPr>
            <a:lvl8pPr marL="0" indent="0">
              <a:lnSpc>
                <a:spcPts val="2079"/>
              </a:lnSpc>
              <a:spcAft>
                <a:spcPts val="0"/>
              </a:spcAft>
              <a:buClrTx/>
              <a:buFont typeface="Arial" pitchFamily="34" charset="0"/>
              <a:buNone/>
              <a:defRPr b="0"/>
            </a:lvl8pPr>
            <a:lvl9pPr marL="0" indent="0">
              <a:lnSpc>
                <a:spcPts val="2079"/>
              </a:lnSpc>
              <a:spcAft>
                <a:spcPts val="0"/>
              </a:spcAft>
              <a:buClrTx/>
              <a:buFont typeface="Arial" pitchFamily="34" charset="0"/>
              <a:buNone/>
              <a:defRPr b="0"/>
            </a:lvl9pPr>
          </a:lstStyle>
          <a:p>
            <a:pPr lvl="0"/>
            <a:r>
              <a:rPr lang="de-DE" dirty="0"/>
              <a:t>Agenda-/Inhaltspunkt (ohne Aufzählung, Listenebene erhöhen // für Hervorhebungen fett setzten)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00156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2750" y="664178"/>
            <a:ext cx="6389031" cy="302723"/>
          </a:xfrm>
          <a:prstGeom prst="rect">
            <a:avLst/>
          </a:prstGeom>
        </p:spPr>
        <p:txBody>
          <a:bodyPr lIns="0" tIns="0" rIns="0" bIns="0"/>
          <a:lstStyle>
            <a:lvl1pPr>
              <a:defRPr sz="1404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2750" y="2952071"/>
            <a:ext cx="8881255" cy="2159815"/>
          </a:xfrm>
          <a:prstGeom prst="rect">
            <a:avLst/>
          </a:prstGeom>
        </p:spPr>
        <p:txBody>
          <a:bodyPr lIns="0" tIns="0" rIns="0" bIns="0"/>
          <a:lstStyle>
            <a:lvl1pPr>
              <a:defRPr sz="3667" b="1" i="0">
                <a:solidFill>
                  <a:srgbClr val="0F0F0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916966" y="6026564"/>
            <a:ext cx="3686556" cy="324008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6025" y="6026564"/>
            <a:ext cx="2649712" cy="32400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94752" y="6026564"/>
            <a:ext cx="2649712" cy="324008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941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64037" y="2008854"/>
            <a:ext cx="9792415" cy="3770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28073" y="3628899"/>
            <a:ext cx="8064342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916966" y="6026564"/>
            <a:ext cx="3686556" cy="2769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6025" y="6026564"/>
            <a:ext cx="2649712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94752" y="6026564"/>
            <a:ext cx="2649712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02029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2750" y="664178"/>
            <a:ext cx="6389031" cy="21608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4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2750" y="2952071"/>
            <a:ext cx="8881255" cy="564322"/>
          </a:xfrm>
          <a:prstGeom prst="rect">
            <a:avLst/>
          </a:prstGeom>
        </p:spPr>
        <p:txBody>
          <a:bodyPr lIns="0" tIns="0" rIns="0" bIns="0"/>
          <a:lstStyle>
            <a:lvl1pPr>
              <a:defRPr sz="3667" b="1" i="0">
                <a:solidFill>
                  <a:srgbClr val="0F0F0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916966" y="6026564"/>
            <a:ext cx="3686556" cy="2769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6025" y="6026564"/>
            <a:ext cx="2649712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94752" y="6026564"/>
            <a:ext cx="2649712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845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dMb // Titelfolie">
    <p:bg>
      <p:bgPr>
        <a:gradFill>
          <a:gsLst>
            <a:gs pos="0">
              <a:schemeClr val="tx2"/>
            </a:gs>
            <a:gs pos="50000">
              <a:schemeClr val="bg1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43213" y="2133562"/>
            <a:ext cx="5840946" cy="2006815"/>
          </a:xfrm>
        </p:spPr>
        <p:txBody>
          <a:bodyPr lIns="108000" rIns="108000" anchor="ctr">
            <a:noAutofit/>
          </a:bodyPr>
          <a:lstStyle>
            <a:lvl1pPr algn="ctr">
              <a:defRPr sz="54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Hier steht eine</a:t>
            </a:r>
            <a:br>
              <a:rPr lang="de-DE" dirty="0"/>
            </a:br>
            <a:r>
              <a:rPr lang="de-DE" dirty="0"/>
              <a:t>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6329" y="4476422"/>
            <a:ext cx="5847830" cy="1315499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grpSp>
        <p:nvGrpSpPr>
          <p:cNvPr id="7" name="Grafik 3">
            <a:extLst>
              <a:ext uri="{FF2B5EF4-FFF2-40B4-BE49-F238E27FC236}">
                <a16:creationId xmlns:a16="http://schemas.microsoft.com/office/drawing/2014/main" id="{B9D86013-41EB-4AE6-BC01-EA52AC703694}"/>
              </a:ext>
            </a:extLst>
          </p:cNvPr>
          <p:cNvGrpSpPr/>
          <p:nvPr userDrawn="1"/>
        </p:nvGrpSpPr>
        <p:grpSpPr>
          <a:xfrm>
            <a:off x="4182401" y="406911"/>
            <a:ext cx="2995992" cy="772226"/>
            <a:chOff x="-1146570" y="-142227"/>
            <a:chExt cx="7982055" cy="2057398"/>
          </a:xfrm>
          <a:solidFill>
            <a:schemeClr val="bg2"/>
          </a:solidFill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017CA2D4-F1B4-4BF2-A48D-672886A2024C}"/>
                </a:ext>
              </a:extLst>
            </p:cNvPr>
            <p:cNvSpPr/>
            <p:nvPr/>
          </p:nvSpPr>
          <p:spPr>
            <a:xfrm>
              <a:off x="-544592" y="546429"/>
              <a:ext cx="495299" cy="809626"/>
            </a:xfrm>
            <a:custGeom>
              <a:avLst/>
              <a:gdLst>
                <a:gd name="connsiteX0" fmla="*/ 367189 w 495300"/>
                <a:gd name="connsiteY0" fmla="*/ 23336 h 809625"/>
                <a:gd name="connsiteX1" fmla="*/ 383381 w 495300"/>
                <a:gd name="connsiteY1" fmla="*/ 7144 h 809625"/>
                <a:gd name="connsiteX2" fmla="*/ 478631 w 495300"/>
                <a:gd name="connsiteY2" fmla="*/ 7144 h 809625"/>
                <a:gd name="connsiteX3" fmla="*/ 494824 w 495300"/>
                <a:gd name="connsiteY3" fmla="*/ 23336 h 809625"/>
                <a:gd name="connsiteX4" fmla="*/ 494824 w 495300"/>
                <a:gd name="connsiteY4" fmla="*/ 750094 h 809625"/>
                <a:gd name="connsiteX5" fmla="*/ 482441 w 495300"/>
                <a:gd name="connsiteY5" fmla="*/ 769144 h 809625"/>
                <a:gd name="connsiteX6" fmla="*/ 259556 w 495300"/>
                <a:gd name="connsiteY6" fmla="*/ 809149 h 809625"/>
                <a:gd name="connsiteX7" fmla="*/ 7144 w 495300"/>
                <a:gd name="connsiteY7" fmla="*/ 566261 h 809625"/>
                <a:gd name="connsiteX8" fmla="*/ 7144 w 495300"/>
                <a:gd name="connsiteY8" fmla="*/ 445294 h 809625"/>
                <a:gd name="connsiteX9" fmla="*/ 247174 w 495300"/>
                <a:gd name="connsiteY9" fmla="*/ 211931 h 809625"/>
                <a:gd name="connsiteX10" fmla="*/ 366236 w 495300"/>
                <a:gd name="connsiteY10" fmla="*/ 235744 h 809625"/>
                <a:gd name="connsiteX11" fmla="*/ 366236 w 495300"/>
                <a:gd name="connsiteY11" fmla="*/ 23336 h 809625"/>
                <a:gd name="connsiteX12" fmla="*/ 263366 w 495300"/>
                <a:gd name="connsiteY12" fmla="*/ 695801 h 809625"/>
                <a:gd name="connsiteX13" fmla="*/ 367189 w 495300"/>
                <a:gd name="connsiteY13" fmla="*/ 680561 h 809625"/>
                <a:gd name="connsiteX14" fmla="*/ 367189 w 495300"/>
                <a:gd name="connsiteY14" fmla="*/ 352901 h 809625"/>
                <a:gd name="connsiteX15" fmla="*/ 261461 w 495300"/>
                <a:gd name="connsiteY15" fmla="*/ 324326 h 809625"/>
                <a:gd name="connsiteX16" fmla="*/ 136684 w 495300"/>
                <a:gd name="connsiteY16" fmla="*/ 444341 h 809625"/>
                <a:gd name="connsiteX17" fmla="*/ 136684 w 495300"/>
                <a:gd name="connsiteY17" fmla="*/ 567214 h 809625"/>
                <a:gd name="connsiteX18" fmla="*/ 263366 w 495300"/>
                <a:gd name="connsiteY18" fmla="*/ 695801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5300" h="809625">
                  <a:moveTo>
                    <a:pt x="367189" y="23336"/>
                  </a:moveTo>
                  <a:cubicBezTo>
                    <a:pt x="367189" y="11906"/>
                    <a:pt x="372904" y="7144"/>
                    <a:pt x="383381" y="7144"/>
                  </a:cubicBezTo>
                  <a:lnTo>
                    <a:pt x="478631" y="7144"/>
                  </a:lnTo>
                  <a:cubicBezTo>
                    <a:pt x="490061" y="7144"/>
                    <a:pt x="494824" y="12859"/>
                    <a:pt x="494824" y="23336"/>
                  </a:cubicBezTo>
                  <a:lnTo>
                    <a:pt x="494824" y="750094"/>
                  </a:lnTo>
                  <a:cubicBezTo>
                    <a:pt x="494824" y="759619"/>
                    <a:pt x="491966" y="765334"/>
                    <a:pt x="482441" y="769144"/>
                  </a:cubicBezTo>
                  <a:cubicBezTo>
                    <a:pt x="416719" y="792956"/>
                    <a:pt x="330994" y="809149"/>
                    <a:pt x="259556" y="809149"/>
                  </a:cubicBezTo>
                  <a:cubicBezTo>
                    <a:pt x="113824" y="809149"/>
                    <a:pt x="7144" y="733901"/>
                    <a:pt x="7144" y="566261"/>
                  </a:cubicBezTo>
                  <a:lnTo>
                    <a:pt x="7144" y="445294"/>
                  </a:lnTo>
                  <a:cubicBezTo>
                    <a:pt x="7144" y="301466"/>
                    <a:pt x="109061" y="211931"/>
                    <a:pt x="247174" y="211931"/>
                  </a:cubicBezTo>
                  <a:cubicBezTo>
                    <a:pt x="290989" y="211931"/>
                    <a:pt x="332899" y="221456"/>
                    <a:pt x="366236" y="235744"/>
                  </a:cubicBezTo>
                  <a:lnTo>
                    <a:pt x="366236" y="23336"/>
                  </a:lnTo>
                  <a:close/>
                  <a:moveTo>
                    <a:pt x="263366" y="695801"/>
                  </a:moveTo>
                  <a:cubicBezTo>
                    <a:pt x="300514" y="695801"/>
                    <a:pt x="340519" y="690086"/>
                    <a:pt x="367189" y="680561"/>
                  </a:cubicBezTo>
                  <a:lnTo>
                    <a:pt x="367189" y="352901"/>
                  </a:lnTo>
                  <a:cubicBezTo>
                    <a:pt x="340519" y="334804"/>
                    <a:pt x="304324" y="324326"/>
                    <a:pt x="261461" y="324326"/>
                  </a:cubicBezTo>
                  <a:cubicBezTo>
                    <a:pt x="182404" y="324326"/>
                    <a:pt x="136684" y="360521"/>
                    <a:pt x="136684" y="444341"/>
                  </a:cubicBezTo>
                  <a:lnTo>
                    <a:pt x="136684" y="567214"/>
                  </a:lnTo>
                  <a:cubicBezTo>
                    <a:pt x="136684" y="661511"/>
                    <a:pt x="184309" y="695801"/>
                    <a:pt x="263366" y="6958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AC9B4E84-25F9-4328-872C-6FC37265514D}"/>
                </a:ext>
              </a:extLst>
            </p:cNvPr>
            <p:cNvSpPr/>
            <p:nvPr/>
          </p:nvSpPr>
          <p:spPr>
            <a:xfrm>
              <a:off x="80248" y="749311"/>
              <a:ext cx="342899" cy="590551"/>
            </a:xfrm>
            <a:custGeom>
              <a:avLst/>
              <a:gdLst>
                <a:gd name="connsiteX0" fmla="*/ 23336 w 342900"/>
                <a:gd name="connsiteY0" fmla="*/ 591979 h 590550"/>
                <a:gd name="connsiteX1" fmla="*/ 7144 w 342900"/>
                <a:gd name="connsiteY1" fmla="*/ 575786 h 590550"/>
                <a:gd name="connsiteX2" fmla="*/ 7144 w 342900"/>
                <a:gd name="connsiteY2" fmla="*/ 68104 h 590550"/>
                <a:gd name="connsiteX3" fmla="*/ 19526 w 342900"/>
                <a:gd name="connsiteY3" fmla="*/ 49054 h 590550"/>
                <a:gd name="connsiteX4" fmla="*/ 212884 w 342900"/>
                <a:gd name="connsiteY4" fmla="*/ 7144 h 590550"/>
                <a:gd name="connsiteX5" fmla="*/ 325279 w 342900"/>
                <a:gd name="connsiteY5" fmla="*/ 15716 h 590550"/>
                <a:gd name="connsiteX6" fmla="*/ 339566 w 342900"/>
                <a:gd name="connsiteY6" fmla="*/ 31909 h 590550"/>
                <a:gd name="connsiteX7" fmla="*/ 339566 w 342900"/>
                <a:gd name="connsiteY7" fmla="*/ 110966 h 590550"/>
                <a:gd name="connsiteX8" fmla="*/ 321469 w 342900"/>
                <a:gd name="connsiteY8" fmla="*/ 124301 h 590550"/>
                <a:gd name="connsiteX9" fmla="*/ 231934 w 342900"/>
                <a:gd name="connsiteY9" fmla="*/ 119539 h 590550"/>
                <a:gd name="connsiteX10" fmla="*/ 134779 w 342900"/>
                <a:gd name="connsiteY10" fmla="*/ 134779 h 590550"/>
                <a:gd name="connsiteX11" fmla="*/ 134779 w 342900"/>
                <a:gd name="connsiteY11" fmla="*/ 573881 h 590550"/>
                <a:gd name="connsiteX12" fmla="*/ 118586 w 342900"/>
                <a:gd name="connsiteY12" fmla="*/ 590074 h 590550"/>
                <a:gd name="connsiteX13" fmla="*/ 23336 w 342900"/>
                <a:gd name="connsiteY13" fmla="*/ 59007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590550">
                  <a:moveTo>
                    <a:pt x="23336" y="591979"/>
                  </a:moveTo>
                  <a:cubicBezTo>
                    <a:pt x="11906" y="591979"/>
                    <a:pt x="7144" y="586264"/>
                    <a:pt x="7144" y="575786"/>
                  </a:cubicBezTo>
                  <a:lnTo>
                    <a:pt x="7144" y="68104"/>
                  </a:lnTo>
                  <a:cubicBezTo>
                    <a:pt x="7144" y="59531"/>
                    <a:pt x="10001" y="52864"/>
                    <a:pt x="19526" y="49054"/>
                  </a:cubicBezTo>
                  <a:cubicBezTo>
                    <a:pt x="75724" y="21431"/>
                    <a:pt x="145256" y="7144"/>
                    <a:pt x="212884" y="7144"/>
                  </a:cubicBezTo>
                  <a:cubicBezTo>
                    <a:pt x="247174" y="7144"/>
                    <a:pt x="283369" y="9049"/>
                    <a:pt x="325279" y="15716"/>
                  </a:cubicBezTo>
                  <a:cubicBezTo>
                    <a:pt x="334804" y="16669"/>
                    <a:pt x="339566" y="23336"/>
                    <a:pt x="339566" y="31909"/>
                  </a:cubicBezTo>
                  <a:lnTo>
                    <a:pt x="339566" y="110966"/>
                  </a:lnTo>
                  <a:cubicBezTo>
                    <a:pt x="339566" y="120491"/>
                    <a:pt x="332899" y="126206"/>
                    <a:pt x="321469" y="124301"/>
                  </a:cubicBezTo>
                  <a:cubicBezTo>
                    <a:pt x="293846" y="119539"/>
                    <a:pt x="261461" y="119539"/>
                    <a:pt x="231934" y="119539"/>
                  </a:cubicBezTo>
                  <a:cubicBezTo>
                    <a:pt x="191929" y="119539"/>
                    <a:pt x="155734" y="126206"/>
                    <a:pt x="134779" y="134779"/>
                  </a:cubicBezTo>
                  <a:lnTo>
                    <a:pt x="134779" y="573881"/>
                  </a:lnTo>
                  <a:cubicBezTo>
                    <a:pt x="134779" y="585311"/>
                    <a:pt x="129064" y="590074"/>
                    <a:pt x="118586" y="590074"/>
                  </a:cubicBezTo>
                  <a:lnTo>
                    <a:pt x="23336" y="5900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9BBDD29A-05B3-4DF8-90FE-0C0325A8B7C4}"/>
                </a:ext>
              </a:extLst>
            </p:cNvPr>
            <p:cNvSpPr/>
            <p:nvPr/>
          </p:nvSpPr>
          <p:spPr>
            <a:xfrm>
              <a:off x="491730" y="542619"/>
              <a:ext cx="152400" cy="800099"/>
            </a:xfrm>
            <a:custGeom>
              <a:avLst/>
              <a:gdLst>
                <a:gd name="connsiteX0" fmla="*/ 79534 w 152400"/>
                <a:gd name="connsiteY0" fmla="*/ 150971 h 800100"/>
                <a:gd name="connsiteX1" fmla="*/ 7144 w 152400"/>
                <a:gd name="connsiteY1" fmla="*/ 78581 h 800100"/>
                <a:gd name="connsiteX2" fmla="*/ 79534 w 152400"/>
                <a:gd name="connsiteY2" fmla="*/ 7144 h 800100"/>
                <a:gd name="connsiteX3" fmla="*/ 150971 w 152400"/>
                <a:gd name="connsiteY3" fmla="*/ 78581 h 800100"/>
                <a:gd name="connsiteX4" fmla="*/ 79534 w 152400"/>
                <a:gd name="connsiteY4" fmla="*/ 150971 h 800100"/>
                <a:gd name="connsiteX5" fmla="*/ 30956 w 152400"/>
                <a:gd name="connsiteY5" fmla="*/ 798671 h 800100"/>
                <a:gd name="connsiteX6" fmla="*/ 14764 w 152400"/>
                <a:gd name="connsiteY6" fmla="*/ 782479 h 800100"/>
                <a:gd name="connsiteX7" fmla="*/ 14764 w 152400"/>
                <a:gd name="connsiteY7" fmla="*/ 243364 h 800100"/>
                <a:gd name="connsiteX8" fmla="*/ 30956 w 152400"/>
                <a:gd name="connsiteY8" fmla="*/ 228124 h 800100"/>
                <a:gd name="connsiteX9" fmla="*/ 127159 w 152400"/>
                <a:gd name="connsiteY9" fmla="*/ 228124 h 800100"/>
                <a:gd name="connsiteX10" fmla="*/ 142399 w 152400"/>
                <a:gd name="connsiteY10" fmla="*/ 243364 h 800100"/>
                <a:gd name="connsiteX11" fmla="*/ 142399 w 152400"/>
                <a:gd name="connsiteY11" fmla="*/ 782479 h 800100"/>
                <a:gd name="connsiteX12" fmla="*/ 127159 w 152400"/>
                <a:gd name="connsiteY12" fmla="*/ 798671 h 800100"/>
                <a:gd name="connsiteX13" fmla="*/ 30956 w 152400"/>
                <a:gd name="connsiteY13" fmla="*/ 798671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2400" h="800100">
                  <a:moveTo>
                    <a:pt x="79534" y="150971"/>
                  </a:moveTo>
                  <a:cubicBezTo>
                    <a:pt x="38576" y="150971"/>
                    <a:pt x="7144" y="118586"/>
                    <a:pt x="7144" y="78581"/>
                  </a:cubicBezTo>
                  <a:cubicBezTo>
                    <a:pt x="7144" y="36671"/>
                    <a:pt x="39529" y="7144"/>
                    <a:pt x="79534" y="7144"/>
                  </a:cubicBezTo>
                  <a:cubicBezTo>
                    <a:pt x="121444" y="7144"/>
                    <a:pt x="150971" y="36671"/>
                    <a:pt x="150971" y="78581"/>
                  </a:cubicBezTo>
                  <a:cubicBezTo>
                    <a:pt x="150971" y="118586"/>
                    <a:pt x="121444" y="150971"/>
                    <a:pt x="79534" y="150971"/>
                  </a:cubicBezTo>
                  <a:close/>
                  <a:moveTo>
                    <a:pt x="30956" y="798671"/>
                  </a:moveTo>
                  <a:cubicBezTo>
                    <a:pt x="21431" y="798671"/>
                    <a:pt x="14764" y="792956"/>
                    <a:pt x="14764" y="782479"/>
                  </a:cubicBezTo>
                  <a:lnTo>
                    <a:pt x="14764" y="243364"/>
                  </a:lnTo>
                  <a:cubicBezTo>
                    <a:pt x="14764" y="233839"/>
                    <a:pt x="21431" y="228124"/>
                    <a:pt x="30956" y="228124"/>
                  </a:cubicBezTo>
                  <a:lnTo>
                    <a:pt x="127159" y="228124"/>
                  </a:lnTo>
                  <a:cubicBezTo>
                    <a:pt x="136684" y="228124"/>
                    <a:pt x="142399" y="233839"/>
                    <a:pt x="142399" y="243364"/>
                  </a:cubicBezTo>
                  <a:lnTo>
                    <a:pt x="142399" y="782479"/>
                  </a:lnTo>
                  <a:cubicBezTo>
                    <a:pt x="142399" y="793909"/>
                    <a:pt x="136684" y="798671"/>
                    <a:pt x="127159" y="798671"/>
                  </a:cubicBezTo>
                  <a:lnTo>
                    <a:pt x="30956" y="7986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068FFBAC-27A3-4A3A-AFEA-46057923EC3F}"/>
                </a:ext>
              </a:extLst>
            </p:cNvPr>
            <p:cNvSpPr/>
            <p:nvPr/>
          </p:nvSpPr>
          <p:spPr>
            <a:xfrm>
              <a:off x="709119" y="762646"/>
              <a:ext cx="552450" cy="581026"/>
            </a:xfrm>
            <a:custGeom>
              <a:avLst/>
              <a:gdLst>
                <a:gd name="connsiteX0" fmla="*/ 220283 w 552450"/>
                <a:gd name="connsiteY0" fmla="*/ 578644 h 581025"/>
                <a:gd name="connsiteX1" fmla="*/ 201233 w 552450"/>
                <a:gd name="connsiteY1" fmla="*/ 565309 h 581025"/>
                <a:gd name="connsiteX2" fmla="*/ 8828 w 552450"/>
                <a:gd name="connsiteY2" fmla="*/ 25241 h 581025"/>
                <a:gd name="connsiteX3" fmla="*/ 21211 w 552450"/>
                <a:gd name="connsiteY3" fmla="*/ 7144 h 581025"/>
                <a:gd name="connsiteX4" fmla="*/ 123128 w 552450"/>
                <a:gd name="connsiteY4" fmla="*/ 7144 h 581025"/>
                <a:gd name="connsiteX5" fmla="*/ 142178 w 552450"/>
                <a:gd name="connsiteY5" fmla="*/ 19526 h 581025"/>
                <a:gd name="connsiteX6" fmla="*/ 277433 w 552450"/>
                <a:gd name="connsiteY6" fmla="*/ 446246 h 581025"/>
                <a:gd name="connsiteX7" fmla="*/ 279338 w 552450"/>
                <a:gd name="connsiteY7" fmla="*/ 446246 h 581025"/>
                <a:gd name="connsiteX8" fmla="*/ 414593 w 552450"/>
                <a:gd name="connsiteY8" fmla="*/ 19526 h 581025"/>
                <a:gd name="connsiteX9" fmla="*/ 432691 w 552450"/>
                <a:gd name="connsiteY9" fmla="*/ 7144 h 581025"/>
                <a:gd name="connsiteX10" fmla="*/ 536513 w 552450"/>
                <a:gd name="connsiteY10" fmla="*/ 7144 h 581025"/>
                <a:gd name="connsiteX11" fmla="*/ 548896 w 552450"/>
                <a:gd name="connsiteY11" fmla="*/ 25241 h 581025"/>
                <a:gd name="connsiteX12" fmla="*/ 354586 w 552450"/>
                <a:gd name="connsiteY12" fmla="*/ 565309 h 581025"/>
                <a:gd name="connsiteX13" fmla="*/ 335536 w 552450"/>
                <a:gd name="connsiteY13" fmla="*/ 578644 h 581025"/>
                <a:gd name="connsiteX14" fmla="*/ 220283 w 552450"/>
                <a:gd name="connsiteY14" fmla="*/ 5786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450" h="581025">
                  <a:moveTo>
                    <a:pt x="220283" y="578644"/>
                  </a:moveTo>
                  <a:cubicBezTo>
                    <a:pt x="210758" y="578644"/>
                    <a:pt x="205043" y="573881"/>
                    <a:pt x="201233" y="565309"/>
                  </a:cubicBezTo>
                  <a:lnTo>
                    <a:pt x="8828" y="25241"/>
                  </a:lnTo>
                  <a:cubicBezTo>
                    <a:pt x="4066" y="15716"/>
                    <a:pt x="9781" y="7144"/>
                    <a:pt x="21211" y="7144"/>
                  </a:cubicBezTo>
                  <a:lnTo>
                    <a:pt x="123128" y="7144"/>
                  </a:lnTo>
                  <a:cubicBezTo>
                    <a:pt x="132653" y="7144"/>
                    <a:pt x="139321" y="11906"/>
                    <a:pt x="142178" y="19526"/>
                  </a:cubicBezTo>
                  <a:lnTo>
                    <a:pt x="277433" y="446246"/>
                  </a:lnTo>
                  <a:lnTo>
                    <a:pt x="279338" y="446246"/>
                  </a:lnTo>
                  <a:lnTo>
                    <a:pt x="414593" y="19526"/>
                  </a:lnTo>
                  <a:cubicBezTo>
                    <a:pt x="416498" y="11906"/>
                    <a:pt x="423166" y="7144"/>
                    <a:pt x="432691" y="7144"/>
                  </a:cubicBezTo>
                  <a:lnTo>
                    <a:pt x="536513" y="7144"/>
                  </a:lnTo>
                  <a:cubicBezTo>
                    <a:pt x="547943" y="7144"/>
                    <a:pt x="551753" y="14764"/>
                    <a:pt x="548896" y="25241"/>
                  </a:cubicBezTo>
                  <a:lnTo>
                    <a:pt x="354586" y="565309"/>
                  </a:lnTo>
                  <a:cubicBezTo>
                    <a:pt x="351728" y="573881"/>
                    <a:pt x="345061" y="578644"/>
                    <a:pt x="335536" y="578644"/>
                  </a:cubicBezTo>
                  <a:lnTo>
                    <a:pt x="220283" y="578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5CEDF9AC-FE0D-454E-AFFC-759900430744}"/>
                </a:ext>
              </a:extLst>
            </p:cNvPr>
            <p:cNvSpPr/>
            <p:nvPr/>
          </p:nvSpPr>
          <p:spPr>
            <a:xfrm>
              <a:off x="1305164" y="750265"/>
              <a:ext cx="495299" cy="609600"/>
            </a:xfrm>
            <a:custGeom>
              <a:avLst/>
              <a:gdLst>
                <a:gd name="connsiteX0" fmla="*/ 488156 w 495300"/>
                <a:gd name="connsiteY0" fmla="*/ 344329 h 609600"/>
                <a:gd name="connsiteX1" fmla="*/ 471964 w 495300"/>
                <a:gd name="connsiteY1" fmla="*/ 359569 h 609600"/>
                <a:gd name="connsiteX2" fmla="*/ 136684 w 495300"/>
                <a:gd name="connsiteY2" fmla="*/ 359569 h 609600"/>
                <a:gd name="connsiteX3" fmla="*/ 136684 w 495300"/>
                <a:gd name="connsiteY3" fmla="*/ 390049 h 609600"/>
                <a:gd name="connsiteX4" fmla="*/ 253841 w 495300"/>
                <a:gd name="connsiteY4" fmla="*/ 491966 h 609600"/>
                <a:gd name="connsiteX5" fmla="*/ 409099 w 495300"/>
                <a:gd name="connsiteY5" fmla="*/ 441484 h 609600"/>
                <a:gd name="connsiteX6" fmla="*/ 431006 w 495300"/>
                <a:gd name="connsiteY6" fmla="*/ 444341 h 609600"/>
                <a:gd name="connsiteX7" fmla="*/ 475774 w 495300"/>
                <a:gd name="connsiteY7" fmla="*/ 505301 h 609600"/>
                <a:gd name="connsiteX8" fmla="*/ 472916 w 495300"/>
                <a:gd name="connsiteY8" fmla="*/ 528161 h 609600"/>
                <a:gd name="connsiteX9" fmla="*/ 249079 w 495300"/>
                <a:gd name="connsiteY9" fmla="*/ 604361 h 609600"/>
                <a:gd name="connsiteX10" fmla="*/ 7144 w 495300"/>
                <a:gd name="connsiteY10" fmla="*/ 389096 h 609600"/>
                <a:gd name="connsiteX11" fmla="*/ 7144 w 495300"/>
                <a:gd name="connsiteY11" fmla="*/ 232886 h 609600"/>
                <a:gd name="connsiteX12" fmla="*/ 250031 w 495300"/>
                <a:gd name="connsiteY12" fmla="*/ 7144 h 609600"/>
                <a:gd name="connsiteX13" fmla="*/ 488156 w 495300"/>
                <a:gd name="connsiteY13" fmla="*/ 232886 h 609600"/>
                <a:gd name="connsiteX14" fmla="*/ 488156 w 495300"/>
                <a:gd name="connsiteY14" fmla="*/ 344329 h 609600"/>
                <a:gd name="connsiteX15" fmla="*/ 250031 w 495300"/>
                <a:gd name="connsiteY15" fmla="*/ 119539 h 609600"/>
                <a:gd name="connsiteX16" fmla="*/ 136684 w 495300"/>
                <a:gd name="connsiteY16" fmla="*/ 231934 h 609600"/>
                <a:gd name="connsiteX17" fmla="*/ 136684 w 495300"/>
                <a:gd name="connsiteY17" fmla="*/ 260509 h 609600"/>
                <a:gd name="connsiteX18" fmla="*/ 363379 w 495300"/>
                <a:gd name="connsiteY18" fmla="*/ 260509 h 609600"/>
                <a:gd name="connsiteX19" fmla="*/ 363379 w 495300"/>
                <a:gd name="connsiteY19" fmla="*/ 231934 h 609600"/>
                <a:gd name="connsiteX20" fmla="*/ 250031 w 495300"/>
                <a:gd name="connsiteY20" fmla="*/ 119539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609600">
                  <a:moveTo>
                    <a:pt x="488156" y="344329"/>
                  </a:moveTo>
                  <a:cubicBezTo>
                    <a:pt x="488156" y="353854"/>
                    <a:pt x="482441" y="359569"/>
                    <a:pt x="471964" y="359569"/>
                  </a:cubicBezTo>
                  <a:lnTo>
                    <a:pt x="136684" y="359569"/>
                  </a:lnTo>
                  <a:lnTo>
                    <a:pt x="136684" y="390049"/>
                  </a:lnTo>
                  <a:cubicBezTo>
                    <a:pt x="136684" y="457676"/>
                    <a:pt x="183356" y="491966"/>
                    <a:pt x="253841" y="491966"/>
                  </a:cubicBezTo>
                  <a:cubicBezTo>
                    <a:pt x="322421" y="491966"/>
                    <a:pt x="368141" y="469106"/>
                    <a:pt x="409099" y="441484"/>
                  </a:cubicBezTo>
                  <a:cubicBezTo>
                    <a:pt x="416719" y="435769"/>
                    <a:pt x="425291" y="436721"/>
                    <a:pt x="431006" y="444341"/>
                  </a:cubicBezTo>
                  <a:lnTo>
                    <a:pt x="475774" y="505301"/>
                  </a:lnTo>
                  <a:cubicBezTo>
                    <a:pt x="482441" y="512921"/>
                    <a:pt x="481489" y="521494"/>
                    <a:pt x="472916" y="528161"/>
                  </a:cubicBezTo>
                  <a:cubicBezTo>
                    <a:pt x="414814" y="574834"/>
                    <a:pt x="342424" y="604361"/>
                    <a:pt x="249079" y="604361"/>
                  </a:cubicBezTo>
                  <a:cubicBezTo>
                    <a:pt x="124301" y="604361"/>
                    <a:pt x="7144" y="535781"/>
                    <a:pt x="7144" y="389096"/>
                  </a:cubicBezTo>
                  <a:lnTo>
                    <a:pt x="7144" y="232886"/>
                  </a:lnTo>
                  <a:cubicBezTo>
                    <a:pt x="7144" y="70961"/>
                    <a:pt x="128111" y="7144"/>
                    <a:pt x="250031" y="7144"/>
                  </a:cubicBezTo>
                  <a:cubicBezTo>
                    <a:pt x="370046" y="7144"/>
                    <a:pt x="488156" y="70961"/>
                    <a:pt x="488156" y="232886"/>
                  </a:cubicBezTo>
                  <a:lnTo>
                    <a:pt x="488156" y="344329"/>
                  </a:lnTo>
                  <a:close/>
                  <a:moveTo>
                    <a:pt x="250031" y="119539"/>
                  </a:moveTo>
                  <a:cubicBezTo>
                    <a:pt x="185261" y="119539"/>
                    <a:pt x="136684" y="150019"/>
                    <a:pt x="136684" y="231934"/>
                  </a:cubicBezTo>
                  <a:lnTo>
                    <a:pt x="136684" y="260509"/>
                  </a:lnTo>
                  <a:lnTo>
                    <a:pt x="363379" y="260509"/>
                  </a:lnTo>
                  <a:lnTo>
                    <a:pt x="363379" y="231934"/>
                  </a:lnTo>
                  <a:cubicBezTo>
                    <a:pt x="363379" y="150971"/>
                    <a:pt x="310991" y="119539"/>
                    <a:pt x="250031" y="119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03E339FE-4D40-4E90-A62C-7897D0359A2D}"/>
                </a:ext>
              </a:extLst>
            </p:cNvPr>
            <p:cNvSpPr/>
            <p:nvPr/>
          </p:nvSpPr>
          <p:spPr>
            <a:xfrm>
              <a:off x="1899525" y="545478"/>
              <a:ext cx="781050" cy="800099"/>
            </a:xfrm>
            <a:custGeom>
              <a:avLst/>
              <a:gdLst>
                <a:gd name="connsiteX0" fmla="*/ 22384 w 781050"/>
                <a:gd name="connsiteY0" fmla="*/ 795814 h 800100"/>
                <a:gd name="connsiteX1" fmla="*/ 7144 w 781050"/>
                <a:gd name="connsiteY1" fmla="*/ 779621 h 800100"/>
                <a:gd name="connsiteX2" fmla="*/ 7144 w 781050"/>
                <a:gd name="connsiteY2" fmla="*/ 24289 h 800100"/>
                <a:gd name="connsiteX3" fmla="*/ 22384 w 781050"/>
                <a:gd name="connsiteY3" fmla="*/ 8096 h 800100"/>
                <a:gd name="connsiteX4" fmla="*/ 142399 w 781050"/>
                <a:gd name="connsiteY4" fmla="*/ 8096 h 800100"/>
                <a:gd name="connsiteX5" fmla="*/ 160496 w 781050"/>
                <a:gd name="connsiteY5" fmla="*/ 20479 h 800100"/>
                <a:gd name="connsiteX6" fmla="*/ 294799 w 781050"/>
                <a:gd name="connsiteY6" fmla="*/ 270034 h 800100"/>
                <a:gd name="connsiteX7" fmla="*/ 388144 w 781050"/>
                <a:gd name="connsiteY7" fmla="*/ 464344 h 800100"/>
                <a:gd name="connsiteX8" fmla="*/ 392906 w 781050"/>
                <a:gd name="connsiteY8" fmla="*/ 464344 h 800100"/>
                <a:gd name="connsiteX9" fmla="*/ 486251 w 781050"/>
                <a:gd name="connsiteY9" fmla="*/ 270034 h 800100"/>
                <a:gd name="connsiteX10" fmla="*/ 619601 w 781050"/>
                <a:gd name="connsiteY10" fmla="*/ 19526 h 800100"/>
                <a:gd name="connsiteX11" fmla="*/ 638651 w 781050"/>
                <a:gd name="connsiteY11" fmla="*/ 7144 h 800100"/>
                <a:gd name="connsiteX12" fmla="*/ 757714 w 781050"/>
                <a:gd name="connsiteY12" fmla="*/ 7144 h 800100"/>
                <a:gd name="connsiteX13" fmla="*/ 773906 w 781050"/>
                <a:gd name="connsiteY13" fmla="*/ 23336 h 800100"/>
                <a:gd name="connsiteX14" fmla="*/ 773906 w 781050"/>
                <a:gd name="connsiteY14" fmla="*/ 778669 h 800100"/>
                <a:gd name="connsiteX15" fmla="*/ 757714 w 781050"/>
                <a:gd name="connsiteY15" fmla="*/ 794861 h 800100"/>
                <a:gd name="connsiteX16" fmla="*/ 657701 w 781050"/>
                <a:gd name="connsiteY16" fmla="*/ 794861 h 800100"/>
                <a:gd name="connsiteX17" fmla="*/ 642461 w 781050"/>
                <a:gd name="connsiteY17" fmla="*/ 778669 h 800100"/>
                <a:gd name="connsiteX18" fmla="*/ 642461 w 781050"/>
                <a:gd name="connsiteY18" fmla="*/ 557689 h 800100"/>
                <a:gd name="connsiteX19" fmla="*/ 651034 w 781050"/>
                <a:gd name="connsiteY19" fmla="*/ 210979 h 800100"/>
                <a:gd name="connsiteX20" fmla="*/ 648176 w 781050"/>
                <a:gd name="connsiteY20" fmla="*/ 210026 h 800100"/>
                <a:gd name="connsiteX21" fmla="*/ 549117 w 781050"/>
                <a:gd name="connsiteY21" fmla="*/ 413861 h 800100"/>
                <a:gd name="connsiteX22" fmla="*/ 451961 w 781050"/>
                <a:gd name="connsiteY22" fmla="*/ 602456 h 800100"/>
                <a:gd name="connsiteX23" fmla="*/ 432911 w 781050"/>
                <a:gd name="connsiteY23" fmla="*/ 614839 h 800100"/>
                <a:gd name="connsiteX24" fmla="*/ 349091 w 781050"/>
                <a:gd name="connsiteY24" fmla="*/ 614839 h 800100"/>
                <a:gd name="connsiteX25" fmla="*/ 330041 w 781050"/>
                <a:gd name="connsiteY25" fmla="*/ 602456 h 800100"/>
                <a:gd name="connsiteX26" fmla="*/ 232886 w 781050"/>
                <a:gd name="connsiteY26" fmla="*/ 414814 h 800100"/>
                <a:gd name="connsiteX27" fmla="*/ 133826 w 781050"/>
                <a:gd name="connsiteY27" fmla="*/ 210979 h 800100"/>
                <a:gd name="connsiteX28" fmla="*/ 130969 w 781050"/>
                <a:gd name="connsiteY28" fmla="*/ 211931 h 800100"/>
                <a:gd name="connsiteX29" fmla="*/ 139541 w 781050"/>
                <a:gd name="connsiteY29" fmla="*/ 558641 h 800100"/>
                <a:gd name="connsiteX30" fmla="*/ 139541 w 781050"/>
                <a:gd name="connsiteY30" fmla="*/ 780574 h 800100"/>
                <a:gd name="connsiteX31" fmla="*/ 123349 w 781050"/>
                <a:gd name="connsiteY31" fmla="*/ 796766 h 800100"/>
                <a:gd name="connsiteX32" fmla="*/ 22384 w 781050"/>
                <a:gd name="connsiteY32" fmla="*/ 796766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81050" h="800100">
                  <a:moveTo>
                    <a:pt x="22384" y="795814"/>
                  </a:moveTo>
                  <a:cubicBezTo>
                    <a:pt x="12859" y="795814"/>
                    <a:pt x="7144" y="790099"/>
                    <a:pt x="7144" y="779621"/>
                  </a:cubicBezTo>
                  <a:lnTo>
                    <a:pt x="7144" y="24289"/>
                  </a:lnTo>
                  <a:cubicBezTo>
                    <a:pt x="7144" y="12859"/>
                    <a:pt x="12859" y="8096"/>
                    <a:pt x="22384" y="8096"/>
                  </a:cubicBezTo>
                  <a:lnTo>
                    <a:pt x="142399" y="8096"/>
                  </a:lnTo>
                  <a:cubicBezTo>
                    <a:pt x="150019" y="8096"/>
                    <a:pt x="156686" y="10954"/>
                    <a:pt x="160496" y="20479"/>
                  </a:cubicBezTo>
                  <a:lnTo>
                    <a:pt x="294799" y="270034"/>
                  </a:lnTo>
                  <a:cubicBezTo>
                    <a:pt x="324326" y="325279"/>
                    <a:pt x="370999" y="424339"/>
                    <a:pt x="388144" y="464344"/>
                  </a:cubicBezTo>
                  <a:lnTo>
                    <a:pt x="392906" y="464344"/>
                  </a:lnTo>
                  <a:cubicBezTo>
                    <a:pt x="411004" y="424339"/>
                    <a:pt x="456724" y="325279"/>
                    <a:pt x="486251" y="270034"/>
                  </a:cubicBezTo>
                  <a:lnTo>
                    <a:pt x="619601" y="19526"/>
                  </a:lnTo>
                  <a:cubicBezTo>
                    <a:pt x="624364" y="10954"/>
                    <a:pt x="631031" y="7144"/>
                    <a:pt x="638651" y="7144"/>
                  </a:cubicBezTo>
                  <a:lnTo>
                    <a:pt x="757714" y="7144"/>
                  </a:lnTo>
                  <a:cubicBezTo>
                    <a:pt x="769144" y="7144"/>
                    <a:pt x="773906" y="12859"/>
                    <a:pt x="773906" y="23336"/>
                  </a:cubicBezTo>
                  <a:lnTo>
                    <a:pt x="773906" y="778669"/>
                  </a:lnTo>
                  <a:cubicBezTo>
                    <a:pt x="773906" y="790099"/>
                    <a:pt x="768192" y="794861"/>
                    <a:pt x="757714" y="794861"/>
                  </a:cubicBezTo>
                  <a:lnTo>
                    <a:pt x="657701" y="794861"/>
                  </a:lnTo>
                  <a:cubicBezTo>
                    <a:pt x="648176" y="794861"/>
                    <a:pt x="642461" y="789146"/>
                    <a:pt x="642461" y="778669"/>
                  </a:cubicBezTo>
                  <a:lnTo>
                    <a:pt x="642461" y="557689"/>
                  </a:lnTo>
                  <a:cubicBezTo>
                    <a:pt x="642461" y="453866"/>
                    <a:pt x="647224" y="319564"/>
                    <a:pt x="651034" y="210979"/>
                  </a:cubicBezTo>
                  <a:lnTo>
                    <a:pt x="648176" y="210026"/>
                  </a:lnTo>
                  <a:cubicBezTo>
                    <a:pt x="621506" y="267176"/>
                    <a:pt x="585311" y="341471"/>
                    <a:pt x="549117" y="413861"/>
                  </a:cubicBezTo>
                  <a:lnTo>
                    <a:pt x="451961" y="602456"/>
                  </a:lnTo>
                  <a:cubicBezTo>
                    <a:pt x="449104" y="610076"/>
                    <a:pt x="442436" y="614839"/>
                    <a:pt x="432911" y="614839"/>
                  </a:cubicBezTo>
                  <a:lnTo>
                    <a:pt x="349091" y="614839"/>
                  </a:lnTo>
                  <a:cubicBezTo>
                    <a:pt x="340519" y="614839"/>
                    <a:pt x="333851" y="610076"/>
                    <a:pt x="330041" y="602456"/>
                  </a:cubicBezTo>
                  <a:lnTo>
                    <a:pt x="232886" y="414814"/>
                  </a:lnTo>
                  <a:cubicBezTo>
                    <a:pt x="196691" y="342424"/>
                    <a:pt x="160496" y="268129"/>
                    <a:pt x="133826" y="210979"/>
                  </a:cubicBezTo>
                  <a:lnTo>
                    <a:pt x="130969" y="211931"/>
                  </a:lnTo>
                  <a:cubicBezTo>
                    <a:pt x="135731" y="319564"/>
                    <a:pt x="139541" y="454819"/>
                    <a:pt x="139541" y="558641"/>
                  </a:cubicBezTo>
                  <a:lnTo>
                    <a:pt x="139541" y="780574"/>
                  </a:lnTo>
                  <a:cubicBezTo>
                    <a:pt x="139541" y="792004"/>
                    <a:pt x="133826" y="796766"/>
                    <a:pt x="123349" y="796766"/>
                  </a:cubicBezTo>
                  <a:lnTo>
                    <a:pt x="22384" y="7967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1310FF5C-4218-457F-9C65-886DE6AF9F2A}"/>
                </a:ext>
              </a:extLst>
            </p:cNvPr>
            <p:cNvSpPr/>
            <p:nvPr/>
          </p:nvSpPr>
          <p:spPr>
            <a:xfrm>
              <a:off x="2798683" y="762646"/>
              <a:ext cx="495299" cy="800099"/>
            </a:xfrm>
            <a:custGeom>
              <a:avLst/>
              <a:gdLst>
                <a:gd name="connsiteX0" fmla="*/ 360521 w 495300"/>
                <a:gd name="connsiteY0" fmla="*/ 23336 h 800100"/>
                <a:gd name="connsiteX1" fmla="*/ 376714 w 495300"/>
                <a:gd name="connsiteY1" fmla="*/ 8096 h 800100"/>
                <a:gd name="connsiteX2" fmla="*/ 471964 w 495300"/>
                <a:gd name="connsiteY2" fmla="*/ 8096 h 800100"/>
                <a:gd name="connsiteX3" fmla="*/ 488156 w 495300"/>
                <a:gd name="connsiteY3" fmla="*/ 23336 h 800100"/>
                <a:gd name="connsiteX4" fmla="*/ 488156 w 495300"/>
                <a:gd name="connsiteY4" fmla="*/ 542449 h 800100"/>
                <a:gd name="connsiteX5" fmla="*/ 242411 w 495300"/>
                <a:gd name="connsiteY5" fmla="*/ 799624 h 800100"/>
                <a:gd name="connsiteX6" fmla="*/ 26194 w 495300"/>
                <a:gd name="connsiteY6" fmla="*/ 730091 h 800100"/>
                <a:gd name="connsiteX7" fmla="*/ 23336 w 495300"/>
                <a:gd name="connsiteY7" fmla="*/ 708184 h 800100"/>
                <a:gd name="connsiteX8" fmla="*/ 70961 w 495300"/>
                <a:gd name="connsiteY8" fmla="*/ 640556 h 800100"/>
                <a:gd name="connsiteX9" fmla="*/ 91916 w 495300"/>
                <a:gd name="connsiteY9" fmla="*/ 634841 h 800100"/>
                <a:gd name="connsiteX10" fmla="*/ 241459 w 495300"/>
                <a:gd name="connsiteY10" fmla="*/ 685324 h 800100"/>
                <a:gd name="connsiteX11" fmla="*/ 361474 w 495300"/>
                <a:gd name="connsiteY11" fmla="*/ 541496 h 800100"/>
                <a:gd name="connsiteX12" fmla="*/ 243364 w 495300"/>
                <a:gd name="connsiteY12" fmla="*/ 561499 h 800100"/>
                <a:gd name="connsiteX13" fmla="*/ 7144 w 495300"/>
                <a:gd name="connsiteY13" fmla="*/ 336709 h 800100"/>
                <a:gd name="connsiteX14" fmla="*/ 7144 w 495300"/>
                <a:gd name="connsiteY14" fmla="*/ 22384 h 800100"/>
                <a:gd name="connsiteX15" fmla="*/ 23336 w 495300"/>
                <a:gd name="connsiteY15" fmla="*/ 7144 h 800100"/>
                <a:gd name="connsiteX16" fmla="*/ 119539 w 495300"/>
                <a:gd name="connsiteY16" fmla="*/ 7144 h 800100"/>
                <a:gd name="connsiteX17" fmla="*/ 134779 w 495300"/>
                <a:gd name="connsiteY17" fmla="*/ 22384 h 800100"/>
                <a:gd name="connsiteX18" fmla="*/ 134779 w 495300"/>
                <a:gd name="connsiteY18" fmla="*/ 330994 h 800100"/>
                <a:gd name="connsiteX19" fmla="*/ 260509 w 495300"/>
                <a:gd name="connsiteY19" fmla="*/ 445294 h 800100"/>
                <a:gd name="connsiteX20" fmla="*/ 359569 w 495300"/>
                <a:gd name="connsiteY20" fmla="*/ 423386 h 800100"/>
                <a:gd name="connsiteX21" fmla="*/ 359569 w 495300"/>
                <a:gd name="connsiteY21" fmla="*/ 23336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5300" h="800100">
                  <a:moveTo>
                    <a:pt x="360521" y="23336"/>
                  </a:moveTo>
                  <a:cubicBezTo>
                    <a:pt x="360521" y="13811"/>
                    <a:pt x="366236" y="8096"/>
                    <a:pt x="376714" y="8096"/>
                  </a:cubicBezTo>
                  <a:lnTo>
                    <a:pt x="471964" y="8096"/>
                  </a:lnTo>
                  <a:cubicBezTo>
                    <a:pt x="483394" y="8096"/>
                    <a:pt x="488156" y="13811"/>
                    <a:pt x="488156" y="23336"/>
                  </a:cubicBezTo>
                  <a:lnTo>
                    <a:pt x="488156" y="542449"/>
                  </a:lnTo>
                  <a:cubicBezTo>
                    <a:pt x="488156" y="711994"/>
                    <a:pt x="411004" y="799624"/>
                    <a:pt x="242411" y="799624"/>
                  </a:cubicBezTo>
                  <a:cubicBezTo>
                    <a:pt x="149066" y="799624"/>
                    <a:pt x="83344" y="777716"/>
                    <a:pt x="26194" y="730091"/>
                  </a:cubicBezTo>
                  <a:cubicBezTo>
                    <a:pt x="17621" y="723424"/>
                    <a:pt x="17621" y="716756"/>
                    <a:pt x="23336" y="708184"/>
                  </a:cubicBezTo>
                  <a:lnTo>
                    <a:pt x="70961" y="640556"/>
                  </a:lnTo>
                  <a:cubicBezTo>
                    <a:pt x="76676" y="631984"/>
                    <a:pt x="84296" y="629126"/>
                    <a:pt x="91916" y="634841"/>
                  </a:cubicBezTo>
                  <a:cubicBezTo>
                    <a:pt x="133826" y="663416"/>
                    <a:pt x="182404" y="685324"/>
                    <a:pt x="241459" y="685324"/>
                  </a:cubicBezTo>
                  <a:cubicBezTo>
                    <a:pt x="317659" y="685324"/>
                    <a:pt x="366236" y="651986"/>
                    <a:pt x="361474" y="541496"/>
                  </a:cubicBezTo>
                  <a:cubicBezTo>
                    <a:pt x="326231" y="552926"/>
                    <a:pt x="284321" y="561499"/>
                    <a:pt x="243364" y="561499"/>
                  </a:cubicBezTo>
                  <a:cubicBezTo>
                    <a:pt x="129064" y="561499"/>
                    <a:pt x="7144" y="489109"/>
                    <a:pt x="7144" y="336709"/>
                  </a:cubicBezTo>
                  <a:lnTo>
                    <a:pt x="7144" y="22384"/>
                  </a:lnTo>
                  <a:cubicBezTo>
                    <a:pt x="7144" y="12859"/>
                    <a:pt x="13811" y="7144"/>
                    <a:pt x="23336" y="7144"/>
                  </a:cubicBezTo>
                  <a:lnTo>
                    <a:pt x="119539" y="7144"/>
                  </a:lnTo>
                  <a:cubicBezTo>
                    <a:pt x="129064" y="7144"/>
                    <a:pt x="134779" y="12859"/>
                    <a:pt x="134779" y="22384"/>
                  </a:cubicBezTo>
                  <a:lnTo>
                    <a:pt x="134779" y="330994"/>
                  </a:lnTo>
                  <a:cubicBezTo>
                    <a:pt x="134779" y="415766"/>
                    <a:pt x="194786" y="445294"/>
                    <a:pt x="260509" y="445294"/>
                  </a:cubicBezTo>
                  <a:cubicBezTo>
                    <a:pt x="297656" y="446246"/>
                    <a:pt x="335756" y="436721"/>
                    <a:pt x="359569" y="423386"/>
                  </a:cubicBezTo>
                  <a:lnTo>
                    <a:pt x="359569" y="233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F2CD3727-DCDF-4458-A878-2442AF56DC42}"/>
                </a:ext>
              </a:extLst>
            </p:cNvPr>
            <p:cNvSpPr/>
            <p:nvPr/>
          </p:nvSpPr>
          <p:spPr>
            <a:xfrm>
              <a:off x="3396854" y="546429"/>
              <a:ext cx="495299" cy="809626"/>
            </a:xfrm>
            <a:custGeom>
              <a:avLst/>
              <a:gdLst>
                <a:gd name="connsiteX0" fmla="*/ 253841 w 495300"/>
                <a:gd name="connsiteY0" fmla="*/ 210979 h 809625"/>
                <a:gd name="connsiteX1" fmla="*/ 495776 w 495300"/>
                <a:gd name="connsiteY1" fmla="*/ 444341 h 809625"/>
                <a:gd name="connsiteX2" fmla="*/ 495776 w 495300"/>
                <a:gd name="connsiteY2" fmla="*/ 566261 h 809625"/>
                <a:gd name="connsiteX3" fmla="*/ 242411 w 495300"/>
                <a:gd name="connsiteY3" fmla="*/ 809149 h 809625"/>
                <a:gd name="connsiteX4" fmla="*/ 20479 w 495300"/>
                <a:gd name="connsiteY4" fmla="*/ 769144 h 809625"/>
                <a:gd name="connsiteX5" fmla="*/ 7144 w 495300"/>
                <a:gd name="connsiteY5" fmla="*/ 750094 h 809625"/>
                <a:gd name="connsiteX6" fmla="*/ 7144 w 495300"/>
                <a:gd name="connsiteY6" fmla="*/ 23336 h 809625"/>
                <a:gd name="connsiteX7" fmla="*/ 23336 w 495300"/>
                <a:gd name="connsiteY7" fmla="*/ 7144 h 809625"/>
                <a:gd name="connsiteX8" fmla="*/ 118586 w 495300"/>
                <a:gd name="connsiteY8" fmla="*/ 7144 h 809625"/>
                <a:gd name="connsiteX9" fmla="*/ 134779 w 495300"/>
                <a:gd name="connsiteY9" fmla="*/ 23336 h 809625"/>
                <a:gd name="connsiteX10" fmla="*/ 134779 w 495300"/>
                <a:gd name="connsiteY10" fmla="*/ 234791 h 809625"/>
                <a:gd name="connsiteX11" fmla="*/ 253841 w 495300"/>
                <a:gd name="connsiteY11" fmla="*/ 210979 h 809625"/>
                <a:gd name="connsiteX12" fmla="*/ 365284 w 495300"/>
                <a:gd name="connsiteY12" fmla="*/ 567214 h 809625"/>
                <a:gd name="connsiteX13" fmla="*/ 365284 w 495300"/>
                <a:gd name="connsiteY13" fmla="*/ 444341 h 809625"/>
                <a:gd name="connsiteX14" fmla="*/ 240506 w 495300"/>
                <a:gd name="connsiteY14" fmla="*/ 324326 h 809625"/>
                <a:gd name="connsiteX15" fmla="*/ 134779 w 495300"/>
                <a:gd name="connsiteY15" fmla="*/ 352901 h 809625"/>
                <a:gd name="connsiteX16" fmla="*/ 134779 w 495300"/>
                <a:gd name="connsiteY16" fmla="*/ 678656 h 809625"/>
                <a:gd name="connsiteX17" fmla="*/ 238601 w 495300"/>
                <a:gd name="connsiteY17" fmla="*/ 693896 h 809625"/>
                <a:gd name="connsiteX18" fmla="*/ 365284 w 495300"/>
                <a:gd name="connsiteY18" fmla="*/ 567214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5300" h="809625">
                  <a:moveTo>
                    <a:pt x="253841" y="210979"/>
                  </a:moveTo>
                  <a:cubicBezTo>
                    <a:pt x="392906" y="210979"/>
                    <a:pt x="495776" y="301466"/>
                    <a:pt x="495776" y="444341"/>
                  </a:cubicBezTo>
                  <a:lnTo>
                    <a:pt x="495776" y="566261"/>
                  </a:lnTo>
                  <a:cubicBezTo>
                    <a:pt x="495776" y="733901"/>
                    <a:pt x="388144" y="809149"/>
                    <a:pt x="242411" y="809149"/>
                  </a:cubicBezTo>
                  <a:cubicBezTo>
                    <a:pt x="170974" y="809149"/>
                    <a:pt x="86201" y="793909"/>
                    <a:pt x="20479" y="769144"/>
                  </a:cubicBezTo>
                  <a:cubicBezTo>
                    <a:pt x="10954" y="766286"/>
                    <a:pt x="7144" y="760571"/>
                    <a:pt x="7144" y="750094"/>
                  </a:cubicBezTo>
                  <a:lnTo>
                    <a:pt x="7144" y="23336"/>
                  </a:lnTo>
                  <a:cubicBezTo>
                    <a:pt x="7144" y="11906"/>
                    <a:pt x="12859" y="7144"/>
                    <a:pt x="23336" y="7144"/>
                  </a:cubicBezTo>
                  <a:lnTo>
                    <a:pt x="118586" y="7144"/>
                  </a:lnTo>
                  <a:cubicBezTo>
                    <a:pt x="130016" y="7144"/>
                    <a:pt x="134779" y="12859"/>
                    <a:pt x="134779" y="23336"/>
                  </a:cubicBezTo>
                  <a:lnTo>
                    <a:pt x="134779" y="234791"/>
                  </a:lnTo>
                  <a:cubicBezTo>
                    <a:pt x="169069" y="220504"/>
                    <a:pt x="210026" y="210979"/>
                    <a:pt x="253841" y="210979"/>
                  </a:cubicBezTo>
                  <a:close/>
                  <a:moveTo>
                    <a:pt x="365284" y="567214"/>
                  </a:moveTo>
                  <a:lnTo>
                    <a:pt x="365284" y="444341"/>
                  </a:lnTo>
                  <a:cubicBezTo>
                    <a:pt x="365284" y="360521"/>
                    <a:pt x="320516" y="324326"/>
                    <a:pt x="240506" y="324326"/>
                  </a:cubicBezTo>
                  <a:cubicBezTo>
                    <a:pt x="198596" y="324326"/>
                    <a:pt x="162401" y="335756"/>
                    <a:pt x="134779" y="352901"/>
                  </a:cubicBezTo>
                  <a:lnTo>
                    <a:pt x="134779" y="678656"/>
                  </a:lnTo>
                  <a:cubicBezTo>
                    <a:pt x="161449" y="690086"/>
                    <a:pt x="200501" y="693896"/>
                    <a:pt x="238601" y="693896"/>
                  </a:cubicBezTo>
                  <a:cubicBezTo>
                    <a:pt x="318611" y="693896"/>
                    <a:pt x="365284" y="660559"/>
                    <a:pt x="365284" y="5672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C85B2D06-B208-4C34-909E-42005FEE3290}"/>
                </a:ext>
              </a:extLst>
            </p:cNvPr>
            <p:cNvSpPr/>
            <p:nvPr/>
          </p:nvSpPr>
          <p:spPr>
            <a:xfrm>
              <a:off x="3963592" y="750265"/>
              <a:ext cx="514351" cy="609600"/>
            </a:xfrm>
            <a:custGeom>
              <a:avLst/>
              <a:gdLst>
                <a:gd name="connsiteX0" fmla="*/ 258604 w 514350"/>
                <a:gd name="connsiteY0" fmla="*/ 604361 h 609600"/>
                <a:gd name="connsiteX1" fmla="*/ 7144 w 514350"/>
                <a:gd name="connsiteY1" fmla="*/ 381476 h 609600"/>
                <a:gd name="connsiteX2" fmla="*/ 7144 w 514350"/>
                <a:gd name="connsiteY2" fmla="*/ 233839 h 609600"/>
                <a:gd name="connsiteX3" fmla="*/ 258604 w 514350"/>
                <a:gd name="connsiteY3" fmla="*/ 7144 h 609600"/>
                <a:gd name="connsiteX4" fmla="*/ 510064 w 514350"/>
                <a:gd name="connsiteY4" fmla="*/ 233839 h 609600"/>
                <a:gd name="connsiteX5" fmla="*/ 510064 w 514350"/>
                <a:gd name="connsiteY5" fmla="*/ 381476 h 609600"/>
                <a:gd name="connsiteX6" fmla="*/ 258604 w 514350"/>
                <a:gd name="connsiteY6" fmla="*/ 604361 h 609600"/>
                <a:gd name="connsiteX7" fmla="*/ 258604 w 514350"/>
                <a:gd name="connsiteY7" fmla="*/ 490061 h 609600"/>
                <a:gd name="connsiteX8" fmla="*/ 381476 w 514350"/>
                <a:gd name="connsiteY8" fmla="*/ 382429 h 609600"/>
                <a:gd name="connsiteX9" fmla="*/ 381476 w 514350"/>
                <a:gd name="connsiteY9" fmla="*/ 234791 h 609600"/>
                <a:gd name="connsiteX10" fmla="*/ 258604 w 514350"/>
                <a:gd name="connsiteY10" fmla="*/ 122396 h 609600"/>
                <a:gd name="connsiteX11" fmla="*/ 135731 w 514350"/>
                <a:gd name="connsiteY11" fmla="*/ 234791 h 609600"/>
                <a:gd name="connsiteX12" fmla="*/ 135731 w 514350"/>
                <a:gd name="connsiteY12" fmla="*/ 381476 h 609600"/>
                <a:gd name="connsiteX13" fmla="*/ 258604 w 514350"/>
                <a:gd name="connsiteY13" fmla="*/ 49006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350" h="609600">
                  <a:moveTo>
                    <a:pt x="258604" y="604361"/>
                  </a:moveTo>
                  <a:cubicBezTo>
                    <a:pt x="106204" y="604361"/>
                    <a:pt x="7144" y="518636"/>
                    <a:pt x="7144" y="381476"/>
                  </a:cubicBezTo>
                  <a:lnTo>
                    <a:pt x="7144" y="233839"/>
                  </a:lnTo>
                  <a:cubicBezTo>
                    <a:pt x="7144" y="94774"/>
                    <a:pt x="106204" y="7144"/>
                    <a:pt x="258604" y="7144"/>
                  </a:cubicBezTo>
                  <a:cubicBezTo>
                    <a:pt x="411004" y="7144"/>
                    <a:pt x="510064" y="95726"/>
                    <a:pt x="510064" y="233839"/>
                  </a:cubicBezTo>
                  <a:lnTo>
                    <a:pt x="510064" y="381476"/>
                  </a:lnTo>
                  <a:cubicBezTo>
                    <a:pt x="510064" y="518636"/>
                    <a:pt x="411004" y="604361"/>
                    <a:pt x="258604" y="604361"/>
                  </a:cubicBezTo>
                  <a:close/>
                  <a:moveTo>
                    <a:pt x="258604" y="490061"/>
                  </a:moveTo>
                  <a:cubicBezTo>
                    <a:pt x="336709" y="490061"/>
                    <a:pt x="381476" y="452914"/>
                    <a:pt x="381476" y="382429"/>
                  </a:cubicBezTo>
                  <a:lnTo>
                    <a:pt x="381476" y="234791"/>
                  </a:lnTo>
                  <a:cubicBezTo>
                    <a:pt x="381476" y="162401"/>
                    <a:pt x="337661" y="122396"/>
                    <a:pt x="258604" y="122396"/>
                  </a:cubicBezTo>
                  <a:cubicBezTo>
                    <a:pt x="179546" y="122396"/>
                    <a:pt x="135731" y="162401"/>
                    <a:pt x="135731" y="234791"/>
                  </a:cubicBezTo>
                  <a:lnTo>
                    <a:pt x="135731" y="381476"/>
                  </a:lnTo>
                  <a:cubicBezTo>
                    <a:pt x="136684" y="452914"/>
                    <a:pt x="179546" y="490061"/>
                    <a:pt x="258604" y="490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8409154A-620A-4F8A-8219-C8725E1AF8CD}"/>
                </a:ext>
              </a:extLst>
            </p:cNvPr>
            <p:cNvSpPr/>
            <p:nvPr/>
          </p:nvSpPr>
          <p:spPr>
            <a:xfrm>
              <a:off x="4510191" y="762646"/>
              <a:ext cx="533400" cy="581026"/>
            </a:xfrm>
            <a:custGeom>
              <a:avLst/>
              <a:gdLst>
                <a:gd name="connsiteX0" fmla="*/ 525438 w 533400"/>
                <a:gd name="connsiteY0" fmla="*/ 559594 h 581025"/>
                <a:gd name="connsiteX1" fmla="*/ 515913 w 533400"/>
                <a:gd name="connsiteY1" fmla="*/ 579596 h 581025"/>
                <a:gd name="connsiteX2" fmla="*/ 398756 w 533400"/>
                <a:gd name="connsiteY2" fmla="*/ 579596 h 581025"/>
                <a:gd name="connsiteX3" fmla="*/ 378754 w 533400"/>
                <a:gd name="connsiteY3" fmla="*/ 568166 h 581025"/>
                <a:gd name="connsiteX4" fmla="*/ 268263 w 533400"/>
                <a:gd name="connsiteY4" fmla="*/ 380524 h 581025"/>
                <a:gd name="connsiteX5" fmla="*/ 157773 w 533400"/>
                <a:gd name="connsiteY5" fmla="*/ 568166 h 581025"/>
                <a:gd name="connsiteX6" fmla="*/ 137771 w 533400"/>
                <a:gd name="connsiteY6" fmla="*/ 579596 h 581025"/>
                <a:gd name="connsiteX7" fmla="*/ 21566 w 533400"/>
                <a:gd name="connsiteY7" fmla="*/ 579596 h 581025"/>
                <a:gd name="connsiteX8" fmla="*/ 10136 w 533400"/>
                <a:gd name="connsiteY8" fmla="*/ 559594 h 581025"/>
                <a:gd name="connsiteX9" fmla="*/ 187301 w 533400"/>
                <a:gd name="connsiteY9" fmla="*/ 292894 h 581025"/>
                <a:gd name="connsiteX10" fmla="*/ 21566 w 533400"/>
                <a:gd name="connsiteY10" fmla="*/ 26194 h 581025"/>
                <a:gd name="connsiteX11" fmla="*/ 32996 w 533400"/>
                <a:gd name="connsiteY11" fmla="*/ 7144 h 581025"/>
                <a:gd name="connsiteX12" fmla="*/ 144438 w 533400"/>
                <a:gd name="connsiteY12" fmla="*/ 7144 h 581025"/>
                <a:gd name="connsiteX13" fmla="*/ 164441 w 533400"/>
                <a:gd name="connsiteY13" fmla="*/ 18574 h 581025"/>
                <a:gd name="connsiteX14" fmla="*/ 269216 w 533400"/>
                <a:gd name="connsiteY14" fmla="*/ 202406 h 581025"/>
                <a:gd name="connsiteX15" fmla="*/ 373991 w 533400"/>
                <a:gd name="connsiteY15" fmla="*/ 18574 h 581025"/>
                <a:gd name="connsiteX16" fmla="*/ 393993 w 533400"/>
                <a:gd name="connsiteY16" fmla="*/ 7144 h 581025"/>
                <a:gd name="connsiteX17" fmla="*/ 505436 w 533400"/>
                <a:gd name="connsiteY17" fmla="*/ 7144 h 581025"/>
                <a:gd name="connsiteX18" fmla="*/ 516866 w 533400"/>
                <a:gd name="connsiteY18" fmla="*/ 26194 h 581025"/>
                <a:gd name="connsiteX19" fmla="*/ 349226 w 533400"/>
                <a:gd name="connsiteY19" fmla="*/ 291941 h 581025"/>
                <a:gd name="connsiteX20" fmla="*/ 525438 w 533400"/>
                <a:gd name="connsiteY20" fmla="*/ 5595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33400" h="581025">
                  <a:moveTo>
                    <a:pt x="525438" y="559594"/>
                  </a:moveTo>
                  <a:cubicBezTo>
                    <a:pt x="532106" y="571976"/>
                    <a:pt x="527343" y="579596"/>
                    <a:pt x="515913" y="579596"/>
                  </a:cubicBezTo>
                  <a:lnTo>
                    <a:pt x="398756" y="579596"/>
                  </a:lnTo>
                  <a:cubicBezTo>
                    <a:pt x="390183" y="579596"/>
                    <a:pt x="383516" y="576739"/>
                    <a:pt x="378754" y="568166"/>
                  </a:cubicBezTo>
                  <a:lnTo>
                    <a:pt x="268263" y="380524"/>
                  </a:lnTo>
                  <a:lnTo>
                    <a:pt x="157773" y="568166"/>
                  </a:lnTo>
                  <a:cubicBezTo>
                    <a:pt x="153011" y="575786"/>
                    <a:pt x="146343" y="579596"/>
                    <a:pt x="137771" y="579596"/>
                  </a:cubicBezTo>
                  <a:lnTo>
                    <a:pt x="21566" y="579596"/>
                  </a:lnTo>
                  <a:cubicBezTo>
                    <a:pt x="8231" y="579596"/>
                    <a:pt x="3468" y="571976"/>
                    <a:pt x="10136" y="559594"/>
                  </a:cubicBezTo>
                  <a:lnTo>
                    <a:pt x="187301" y="292894"/>
                  </a:lnTo>
                  <a:lnTo>
                    <a:pt x="21566" y="26194"/>
                  </a:lnTo>
                  <a:cubicBezTo>
                    <a:pt x="14898" y="16669"/>
                    <a:pt x="20613" y="7144"/>
                    <a:pt x="32996" y="7144"/>
                  </a:cubicBezTo>
                  <a:lnTo>
                    <a:pt x="144438" y="7144"/>
                  </a:lnTo>
                  <a:cubicBezTo>
                    <a:pt x="153011" y="7144"/>
                    <a:pt x="159679" y="11906"/>
                    <a:pt x="164441" y="18574"/>
                  </a:cubicBezTo>
                  <a:lnTo>
                    <a:pt x="269216" y="202406"/>
                  </a:lnTo>
                  <a:lnTo>
                    <a:pt x="373991" y="18574"/>
                  </a:lnTo>
                  <a:cubicBezTo>
                    <a:pt x="378754" y="11906"/>
                    <a:pt x="385421" y="7144"/>
                    <a:pt x="393993" y="7144"/>
                  </a:cubicBezTo>
                  <a:lnTo>
                    <a:pt x="505436" y="7144"/>
                  </a:lnTo>
                  <a:cubicBezTo>
                    <a:pt x="517818" y="7144"/>
                    <a:pt x="523533" y="15716"/>
                    <a:pt x="516866" y="26194"/>
                  </a:cubicBezTo>
                  <a:lnTo>
                    <a:pt x="349226" y="291941"/>
                  </a:lnTo>
                  <a:lnTo>
                    <a:pt x="525438" y="5595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DB7F5DB-B2CD-4D03-A7DE-B34BAAA76252}"/>
                </a:ext>
              </a:extLst>
            </p:cNvPr>
            <p:cNvSpPr/>
            <p:nvPr/>
          </p:nvSpPr>
          <p:spPr>
            <a:xfrm>
              <a:off x="-1146570" y="-14222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9ECE5CE-B4C2-4543-A947-5C66607F2C86}"/>
                </a:ext>
              </a:extLst>
            </p:cNvPr>
            <p:cNvSpPr/>
            <p:nvPr/>
          </p:nvSpPr>
          <p:spPr>
            <a:xfrm>
              <a:off x="5347798" y="1143646"/>
              <a:ext cx="409574" cy="485774"/>
            </a:xfrm>
            <a:custGeom>
              <a:avLst/>
              <a:gdLst>
                <a:gd name="connsiteX0" fmla="*/ 313624 w 409575"/>
                <a:gd name="connsiteY0" fmla="*/ 7144 h 485775"/>
                <a:gd name="connsiteX1" fmla="*/ 291717 w 409575"/>
                <a:gd name="connsiteY1" fmla="*/ 19526 h 485775"/>
                <a:gd name="connsiteX2" fmla="*/ 8824 w 409575"/>
                <a:gd name="connsiteY2" fmla="*/ 471964 h 485775"/>
                <a:gd name="connsiteX3" fmla="*/ 15492 w 409575"/>
                <a:gd name="connsiteY3" fmla="*/ 484346 h 485775"/>
                <a:gd name="connsiteX4" fmla="*/ 98359 w 409575"/>
                <a:gd name="connsiteY4" fmla="*/ 484346 h 485775"/>
                <a:gd name="connsiteX5" fmla="*/ 120267 w 409575"/>
                <a:gd name="connsiteY5" fmla="*/ 471964 h 485775"/>
                <a:gd name="connsiteX6" fmla="*/ 403159 w 409575"/>
                <a:gd name="connsiteY6" fmla="*/ 19526 h 485775"/>
                <a:gd name="connsiteX7" fmla="*/ 396492 w 409575"/>
                <a:gd name="connsiteY7" fmla="*/ 7144 h 485775"/>
                <a:gd name="connsiteX8" fmla="*/ 313624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13624" y="7144"/>
                  </a:moveTo>
                  <a:cubicBezTo>
                    <a:pt x="306004" y="7144"/>
                    <a:pt x="295526" y="12859"/>
                    <a:pt x="291717" y="19526"/>
                  </a:cubicBezTo>
                  <a:lnTo>
                    <a:pt x="8824" y="471964"/>
                  </a:lnTo>
                  <a:cubicBezTo>
                    <a:pt x="5014" y="478631"/>
                    <a:pt x="7872" y="484346"/>
                    <a:pt x="15492" y="484346"/>
                  </a:cubicBezTo>
                  <a:lnTo>
                    <a:pt x="98359" y="484346"/>
                  </a:lnTo>
                  <a:cubicBezTo>
                    <a:pt x="105979" y="484346"/>
                    <a:pt x="116456" y="478631"/>
                    <a:pt x="120267" y="471964"/>
                  </a:cubicBezTo>
                  <a:lnTo>
                    <a:pt x="403159" y="19526"/>
                  </a:lnTo>
                  <a:cubicBezTo>
                    <a:pt x="406969" y="12859"/>
                    <a:pt x="404112" y="7144"/>
                    <a:pt x="396492" y="7144"/>
                  </a:cubicBezTo>
                  <a:lnTo>
                    <a:pt x="313624" y="7144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8B3A1B13-0A67-43F5-A51B-551BB06229E5}"/>
                </a:ext>
              </a:extLst>
            </p:cNvPr>
            <p:cNvSpPr/>
            <p:nvPr/>
          </p:nvSpPr>
          <p:spPr>
            <a:xfrm>
              <a:off x="5572588" y="1143646"/>
              <a:ext cx="409574" cy="485774"/>
            </a:xfrm>
            <a:custGeom>
              <a:avLst/>
              <a:gdLst>
                <a:gd name="connsiteX0" fmla="*/ 313624 w 409575"/>
                <a:gd name="connsiteY0" fmla="*/ 7144 h 485775"/>
                <a:gd name="connsiteX1" fmla="*/ 291716 w 409575"/>
                <a:gd name="connsiteY1" fmla="*/ 19526 h 485775"/>
                <a:gd name="connsiteX2" fmla="*/ 8824 w 409575"/>
                <a:gd name="connsiteY2" fmla="*/ 471964 h 485775"/>
                <a:gd name="connsiteX3" fmla="*/ 15491 w 409575"/>
                <a:gd name="connsiteY3" fmla="*/ 484346 h 485775"/>
                <a:gd name="connsiteX4" fmla="*/ 98359 w 409575"/>
                <a:gd name="connsiteY4" fmla="*/ 484346 h 485775"/>
                <a:gd name="connsiteX5" fmla="*/ 120266 w 409575"/>
                <a:gd name="connsiteY5" fmla="*/ 471964 h 485775"/>
                <a:gd name="connsiteX6" fmla="*/ 403159 w 409575"/>
                <a:gd name="connsiteY6" fmla="*/ 19526 h 485775"/>
                <a:gd name="connsiteX7" fmla="*/ 396491 w 409575"/>
                <a:gd name="connsiteY7" fmla="*/ 7144 h 485775"/>
                <a:gd name="connsiteX8" fmla="*/ 313624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13624" y="7144"/>
                  </a:moveTo>
                  <a:cubicBezTo>
                    <a:pt x="306004" y="7144"/>
                    <a:pt x="295527" y="12859"/>
                    <a:pt x="291716" y="19526"/>
                  </a:cubicBezTo>
                  <a:lnTo>
                    <a:pt x="8824" y="471964"/>
                  </a:lnTo>
                  <a:cubicBezTo>
                    <a:pt x="5014" y="478631"/>
                    <a:pt x="7872" y="484346"/>
                    <a:pt x="15491" y="484346"/>
                  </a:cubicBezTo>
                  <a:lnTo>
                    <a:pt x="98359" y="484346"/>
                  </a:lnTo>
                  <a:cubicBezTo>
                    <a:pt x="105979" y="484346"/>
                    <a:pt x="116457" y="478631"/>
                    <a:pt x="120266" y="471964"/>
                  </a:cubicBezTo>
                  <a:lnTo>
                    <a:pt x="403159" y="19526"/>
                  </a:lnTo>
                  <a:cubicBezTo>
                    <a:pt x="406969" y="12859"/>
                    <a:pt x="404111" y="7144"/>
                    <a:pt x="396491" y="7144"/>
                  </a:cubicBezTo>
                  <a:lnTo>
                    <a:pt x="313624" y="7144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59F9F9A-49F5-43B6-9C14-88C2D82BB27F}"/>
                </a:ext>
              </a:extLst>
            </p:cNvPr>
            <p:cNvSpPr/>
            <p:nvPr/>
          </p:nvSpPr>
          <p:spPr>
            <a:xfrm>
              <a:off x="5797378" y="1143646"/>
              <a:ext cx="409574" cy="485774"/>
            </a:xfrm>
            <a:custGeom>
              <a:avLst/>
              <a:gdLst>
                <a:gd name="connsiteX0" fmla="*/ 313624 w 409575"/>
                <a:gd name="connsiteY0" fmla="*/ 7144 h 485775"/>
                <a:gd name="connsiteX1" fmla="*/ 291717 w 409575"/>
                <a:gd name="connsiteY1" fmla="*/ 19526 h 485775"/>
                <a:gd name="connsiteX2" fmla="*/ 8824 w 409575"/>
                <a:gd name="connsiteY2" fmla="*/ 471964 h 485775"/>
                <a:gd name="connsiteX3" fmla="*/ 15492 w 409575"/>
                <a:gd name="connsiteY3" fmla="*/ 484346 h 485775"/>
                <a:gd name="connsiteX4" fmla="*/ 98359 w 409575"/>
                <a:gd name="connsiteY4" fmla="*/ 484346 h 485775"/>
                <a:gd name="connsiteX5" fmla="*/ 120267 w 409575"/>
                <a:gd name="connsiteY5" fmla="*/ 471964 h 485775"/>
                <a:gd name="connsiteX6" fmla="*/ 403159 w 409575"/>
                <a:gd name="connsiteY6" fmla="*/ 19526 h 485775"/>
                <a:gd name="connsiteX7" fmla="*/ 396492 w 409575"/>
                <a:gd name="connsiteY7" fmla="*/ 7144 h 485775"/>
                <a:gd name="connsiteX8" fmla="*/ 313624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13624" y="7144"/>
                  </a:moveTo>
                  <a:cubicBezTo>
                    <a:pt x="306004" y="7144"/>
                    <a:pt x="295526" y="12859"/>
                    <a:pt x="291717" y="19526"/>
                  </a:cubicBezTo>
                  <a:lnTo>
                    <a:pt x="8824" y="471964"/>
                  </a:lnTo>
                  <a:cubicBezTo>
                    <a:pt x="5014" y="478631"/>
                    <a:pt x="7871" y="484346"/>
                    <a:pt x="15492" y="484346"/>
                  </a:cubicBezTo>
                  <a:lnTo>
                    <a:pt x="98359" y="484346"/>
                  </a:lnTo>
                  <a:cubicBezTo>
                    <a:pt x="105979" y="484346"/>
                    <a:pt x="116457" y="478631"/>
                    <a:pt x="120267" y="471964"/>
                  </a:cubicBezTo>
                  <a:lnTo>
                    <a:pt x="403159" y="19526"/>
                  </a:lnTo>
                  <a:cubicBezTo>
                    <a:pt x="406969" y="12859"/>
                    <a:pt x="404112" y="7144"/>
                    <a:pt x="396492" y="7144"/>
                  </a:cubicBezTo>
                  <a:lnTo>
                    <a:pt x="313624" y="7144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CB012E7-FCEA-4679-B34D-A9EA1F33F4D4}"/>
                </a:ext>
              </a:extLst>
            </p:cNvPr>
            <p:cNvSpPr/>
            <p:nvPr/>
          </p:nvSpPr>
          <p:spPr>
            <a:xfrm>
              <a:off x="6022168" y="1143646"/>
              <a:ext cx="409574" cy="485774"/>
            </a:xfrm>
            <a:custGeom>
              <a:avLst/>
              <a:gdLst>
                <a:gd name="connsiteX0" fmla="*/ 313624 w 409575"/>
                <a:gd name="connsiteY0" fmla="*/ 7144 h 485775"/>
                <a:gd name="connsiteX1" fmla="*/ 291716 w 409575"/>
                <a:gd name="connsiteY1" fmla="*/ 19526 h 485775"/>
                <a:gd name="connsiteX2" fmla="*/ 8824 w 409575"/>
                <a:gd name="connsiteY2" fmla="*/ 471964 h 485775"/>
                <a:gd name="connsiteX3" fmla="*/ 15491 w 409575"/>
                <a:gd name="connsiteY3" fmla="*/ 484346 h 485775"/>
                <a:gd name="connsiteX4" fmla="*/ 98359 w 409575"/>
                <a:gd name="connsiteY4" fmla="*/ 484346 h 485775"/>
                <a:gd name="connsiteX5" fmla="*/ 120266 w 409575"/>
                <a:gd name="connsiteY5" fmla="*/ 471964 h 485775"/>
                <a:gd name="connsiteX6" fmla="*/ 403159 w 409575"/>
                <a:gd name="connsiteY6" fmla="*/ 19526 h 485775"/>
                <a:gd name="connsiteX7" fmla="*/ 396491 w 409575"/>
                <a:gd name="connsiteY7" fmla="*/ 7144 h 485775"/>
                <a:gd name="connsiteX8" fmla="*/ 313624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13624" y="7144"/>
                  </a:moveTo>
                  <a:cubicBezTo>
                    <a:pt x="306004" y="7144"/>
                    <a:pt x="295527" y="12859"/>
                    <a:pt x="291716" y="19526"/>
                  </a:cubicBezTo>
                  <a:lnTo>
                    <a:pt x="8824" y="471964"/>
                  </a:lnTo>
                  <a:cubicBezTo>
                    <a:pt x="5014" y="478631"/>
                    <a:pt x="7872" y="484346"/>
                    <a:pt x="15491" y="484346"/>
                  </a:cubicBezTo>
                  <a:lnTo>
                    <a:pt x="98359" y="484346"/>
                  </a:lnTo>
                  <a:cubicBezTo>
                    <a:pt x="105979" y="484346"/>
                    <a:pt x="116456" y="478631"/>
                    <a:pt x="120266" y="471964"/>
                  </a:cubicBezTo>
                  <a:lnTo>
                    <a:pt x="403159" y="19526"/>
                  </a:lnTo>
                  <a:cubicBezTo>
                    <a:pt x="406969" y="12859"/>
                    <a:pt x="404111" y="7144"/>
                    <a:pt x="396491" y="7144"/>
                  </a:cubicBezTo>
                  <a:lnTo>
                    <a:pt x="313624" y="7144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A6A76CEE-4993-4AA4-9D50-77E686456876}"/>
                </a:ext>
              </a:extLst>
            </p:cNvPr>
            <p:cNvSpPr/>
            <p:nvPr/>
          </p:nvSpPr>
          <p:spPr>
            <a:xfrm>
              <a:off x="5345893" y="476898"/>
              <a:ext cx="847725" cy="104774"/>
            </a:xfrm>
            <a:custGeom>
              <a:avLst/>
              <a:gdLst>
                <a:gd name="connsiteX0" fmla="*/ 796541 w 847725"/>
                <a:gd name="connsiteY0" fmla="*/ 19526 h 104775"/>
                <a:gd name="connsiteX1" fmla="*/ 774634 w 847725"/>
                <a:gd name="connsiteY1" fmla="*/ 7144 h 104775"/>
                <a:gd name="connsiteX2" fmla="*/ 15491 w 847725"/>
                <a:gd name="connsiteY2" fmla="*/ 7144 h 104775"/>
                <a:gd name="connsiteX3" fmla="*/ 8824 w 847725"/>
                <a:gd name="connsiteY3" fmla="*/ 19526 h 104775"/>
                <a:gd name="connsiteX4" fmla="*/ 53591 w 847725"/>
                <a:gd name="connsiteY4" fmla="*/ 90964 h 104775"/>
                <a:gd name="connsiteX5" fmla="*/ 75499 w 847725"/>
                <a:gd name="connsiteY5" fmla="*/ 103346 h 104775"/>
                <a:gd name="connsiteX6" fmla="*/ 834641 w 847725"/>
                <a:gd name="connsiteY6" fmla="*/ 103346 h 104775"/>
                <a:gd name="connsiteX7" fmla="*/ 841309 w 847725"/>
                <a:gd name="connsiteY7" fmla="*/ 90964 h 104775"/>
                <a:gd name="connsiteX8" fmla="*/ 796541 w 847725"/>
                <a:gd name="connsiteY8" fmla="*/ 1952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725" h="104775">
                  <a:moveTo>
                    <a:pt x="796541" y="19526"/>
                  </a:moveTo>
                  <a:cubicBezTo>
                    <a:pt x="792731" y="12859"/>
                    <a:pt x="782254" y="7144"/>
                    <a:pt x="774634" y="7144"/>
                  </a:cubicBezTo>
                  <a:lnTo>
                    <a:pt x="15491" y="7144"/>
                  </a:lnTo>
                  <a:cubicBezTo>
                    <a:pt x="7872" y="7144"/>
                    <a:pt x="5014" y="12859"/>
                    <a:pt x="8824" y="19526"/>
                  </a:cubicBezTo>
                  <a:lnTo>
                    <a:pt x="53591" y="90964"/>
                  </a:lnTo>
                  <a:cubicBezTo>
                    <a:pt x="57402" y="97631"/>
                    <a:pt x="67879" y="103346"/>
                    <a:pt x="75499" y="103346"/>
                  </a:cubicBezTo>
                  <a:lnTo>
                    <a:pt x="834641" y="103346"/>
                  </a:lnTo>
                  <a:cubicBezTo>
                    <a:pt x="842261" y="103346"/>
                    <a:pt x="845119" y="97631"/>
                    <a:pt x="841309" y="90964"/>
                  </a:cubicBezTo>
                  <a:lnTo>
                    <a:pt x="796541" y="19526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9F6EAB0D-124A-4C49-BC7B-B782F2495432}"/>
                </a:ext>
              </a:extLst>
            </p:cNvPr>
            <p:cNvSpPr/>
            <p:nvPr/>
          </p:nvSpPr>
          <p:spPr>
            <a:xfrm>
              <a:off x="5464958" y="667397"/>
              <a:ext cx="847725" cy="104774"/>
            </a:xfrm>
            <a:custGeom>
              <a:avLst/>
              <a:gdLst>
                <a:gd name="connsiteX0" fmla="*/ 796541 w 847725"/>
                <a:gd name="connsiteY0" fmla="*/ 19526 h 104775"/>
                <a:gd name="connsiteX1" fmla="*/ 774634 w 847725"/>
                <a:gd name="connsiteY1" fmla="*/ 7144 h 104775"/>
                <a:gd name="connsiteX2" fmla="*/ 15491 w 847725"/>
                <a:gd name="connsiteY2" fmla="*/ 7144 h 104775"/>
                <a:gd name="connsiteX3" fmla="*/ 8824 w 847725"/>
                <a:gd name="connsiteY3" fmla="*/ 19526 h 104775"/>
                <a:gd name="connsiteX4" fmla="*/ 53591 w 847725"/>
                <a:gd name="connsiteY4" fmla="*/ 90964 h 104775"/>
                <a:gd name="connsiteX5" fmla="*/ 75499 w 847725"/>
                <a:gd name="connsiteY5" fmla="*/ 103346 h 104775"/>
                <a:gd name="connsiteX6" fmla="*/ 834641 w 847725"/>
                <a:gd name="connsiteY6" fmla="*/ 103346 h 104775"/>
                <a:gd name="connsiteX7" fmla="*/ 841309 w 847725"/>
                <a:gd name="connsiteY7" fmla="*/ 90964 h 104775"/>
                <a:gd name="connsiteX8" fmla="*/ 796541 w 847725"/>
                <a:gd name="connsiteY8" fmla="*/ 1952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725" h="104775">
                  <a:moveTo>
                    <a:pt x="796541" y="19526"/>
                  </a:moveTo>
                  <a:cubicBezTo>
                    <a:pt x="792731" y="12859"/>
                    <a:pt x="782254" y="7144"/>
                    <a:pt x="774634" y="7144"/>
                  </a:cubicBezTo>
                  <a:lnTo>
                    <a:pt x="15491" y="7144"/>
                  </a:lnTo>
                  <a:cubicBezTo>
                    <a:pt x="7872" y="7144"/>
                    <a:pt x="5014" y="12859"/>
                    <a:pt x="8824" y="19526"/>
                  </a:cubicBezTo>
                  <a:lnTo>
                    <a:pt x="53591" y="90964"/>
                  </a:lnTo>
                  <a:cubicBezTo>
                    <a:pt x="57402" y="97631"/>
                    <a:pt x="67879" y="103346"/>
                    <a:pt x="75499" y="103346"/>
                  </a:cubicBezTo>
                  <a:lnTo>
                    <a:pt x="834641" y="103346"/>
                  </a:lnTo>
                  <a:cubicBezTo>
                    <a:pt x="842261" y="103346"/>
                    <a:pt x="845119" y="97631"/>
                    <a:pt x="841309" y="90964"/>
                  </a:cubicBezTo>
                  <a:lnTo>
                    <a:pt x="796541" y="19526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3863255C-74AF-4EB8-B607-FAEC5FDB4F02}"/>
                </a:ext>
              </a:extLst>
            </p:cNvPr>
            <p:cNvSpPr/>
            <p:nvPr/>
          </p:nvSpPr>
          <p:spPr>
            <a:xfrm>
              <a:off x="5584017" y="857898"/>
              <a:ext cx="847725" cy="104774"/>
            </a:xfrm>
            <a:custGeom>
              <a:avLst/>
              <a:gdLst>
                <a:gd name="connsiteX0" fmla="*/ 796541 w 847725"/>
                <a:gd name="connsiteY0" fmla="*/ 19526 h 104775"/>
                <a:gd name="connsiteX1" fmla="*/ 774634 w 847725"/>
                <a:gd name="connsiteY1" fmla="*/ 7144 h 104775"/>
                <a:gd name="connsiteX2" fmla="*/ 15491 w 847725"/>
                <a:gd name="connsiteY2" fmla="*/ 7144 h 104775"/>
                <a:gd name="connsiteX3" fmla="*/ 8824 w 847725"/>
                <a:gd name="connsiteY3" fmla="*/ 19526 h 104775"/>
                <a:gd name="connsiteX4" fmla="*/ 53591 w 847725"/>
                <a:gd name="connsiteY4" fmla="*/ 90964 h 104775"/>
                <a:gd name="connsiteX5" fmla="*/ 75499 w 847725"/>
                <a:gd name="connsiteY5" fmla="*/ 103346 h 104775"/>
                <a:gd name="connsiteX6" fmla="*/ 834641 w 847725"/>
                <a:gd name="connsiteY6" fmla="*/ 103346 h 104775"/>
                <a:gd name="connsiteX7" fmla="*/ 841309 w 847725"/>
                <a:gd name="connsiteY7" fmla="*/ 90964 h 104775"/>
                <a:gd name="connsiteX8" fmla="*/ 796541 w 847725"/>
                <a:gd name="connsiteY8" fmla="*/ 1952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725" h="104775">
                  <a:moveTo>
                    <a:pt x="796541" y="19526"/>
                  </a:moveTo>
                  <a:cubicBezTo>
                    <a:pt x="792731" y="12859"/>
                    <a:pt x="782254" y="7144"/>
                    <a:pt x="774634" y="7144"/>
                  </a:cubicBezTo>
                  <a:lnTo>
                    <a:pt x="15491" y="7144"/>
                  </a:lnTo>
                  <a:cubicBezTo>
                    <a:pt x="7872" y="7144"/>
                    <a:pt x="5014" y="12859"/>
                    <a:pt x="8824" y="19526"/>
                  </a:cubicBezTo>
                  <a:lnTo>
                    <a:pt x="53591" y="90964"/>
                  </a:lnTo>
                  <a:cubicBezTo>
                    <a:pt x="57402" y="97631"/>
                    <a:pt x="67879" y="103346"/>
                    <a:pt x="75499" y="103346"/>
                  </a:cubicBezTo>
                  <a:lnTo>
                    <a:pt x="834641" y="103346"/>
                  </a:lnTo>
                  <a:cubicBezTo>
                    <a:pt x="842261" y="103346"/>
                    <a:pt x="845119" y="97631"/>
                    <a:pt x="841309" y="90964"/>
                  </a:cubicBezTo>
                  <a:lnTo>
                    <a:pt x="796541" y="19526"/>
                  </a:ln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9C7A18CF-1B76-4EEE-85E8-0AEA8DB9277F}"/>
                </a:ext>
              </a:extLst>
            </p:cNvPr>
            <p:cNvSpPr/>
            <p:nvPr/>
          </p:nvSpPr>
          <p:spPr>
            <a:xfrm>
              <a:off x="4606634" y="191147"/>
              <a:ext cx="2228851" cy="1724024"/>
            </a:xfrm>
            <a:custGeom>
              <a:avLst/>
              <a:gdLst>
                <a:gd name="connsiteX0" fmla="*/ 2223505 w 2228850"/>
                <a:gd name="connsiteY0" fmla="*/ 852011 h 1724025"/>
                <a:gd name="connsiteX1" fmla="*/ 1702488 w 2228850"/>
                <a:gd name="connsiteY1" fmla="*/ 17621 h 1724025"/>
                <a:gd name="connsiteX2" fmla="*/ 1683438 w 2228850"/>
                <a:gd name="connsiteY2" fmla="*/ 7144 h 1724025"/>
                <a:gd name="connsiteX3" fmla="*/ 325173 w 2228850"/>
                <a:gd name="connsiteY3" fmla="*/ 7144 h 1724025"/>
                <a:gd name="connsiteX4" fmla="*/ 324220 w 2228850"/>
                <a:gd name="connsiteY4" fmla="*/ 7144 h 1724025"/>
                <a:gd name="connsiteX5" fmla="*/ 308027 w 2228850"/>
                <a:gd name="connsiteY5" fmla="*/ 7144 h 1724025"/>
                <a:gd name="connsiteX6" fmla="*/ 288977 w 2228850"/>
                <a:gd name="connsiteY6" fmla="*/ 17621 h 1724025"/>
                <a:gd name="connsiteX7" fmla="*/ 12752 w 2228850"/>
                <a:gd name="connsiteY7" fmla="*/ 459581 h 1724025"/>
                <a:gd name="connsiteX8" fmla="*/ 19420 w 2228850"/>
                <a:gd name="connsiteY8" fmla="*/ 483394 h 1724025"/>
                <a:gd name="connsiteX9" fmla="*/ 96573 w 2228850"/>
                <a:gd name="connsiteY9" fmla="*/ 483394 h 1724025"/>
                <a:gd name="connsiteX10" fmla="*/ 115623 w 2228850"/>
                <a:gd name="connsiteY10" fmla="*/ 472916 h 1724025"/>
                <a:gd name="connsiteX11" fmla="*/ 315648 w 2228850"/>
                <a:gd name="connsiteY11" fmla="*/ 153829 h 1724025"/>
                <a:gd name="connsiteX12" fmla="*/ 760465 w 2228850"/>
                <a:gd name="connsiteY12" fmla="*/ 864394 h 1724025"/>
                <a:gd name="connsiteX13" fmla="*/ 315648 w 2228850"/>
                <a:gd name="connsiteY13" fmla="*/ 1574959 h 1724025"/>
                <a:gd name="connsiteX14" fmla="*/ 115623 w 2228850"/>
                <a:gd name="connsiteY14" fmla="*/ 1255871 h 1724025"/>
                <a:gd name="connsiteX15" fmla="*/ 96573 w 2228850"/>
                <a:gd name="connsiteY15" fmla="*/ 1245394 h 1724025"/>
                <a:gd name="connsiteX16" fmla="*/ 28945 w 2228850"/>
                <a:gd name="connsiteY16" fmla="*/ 1245394 h 1724025"/>
                <a:gd name="connsiteX17" fmla="*/ 15610 w 2228850"/>
                <a:gd name="connsiteY17" fmla="*/ 1273969 h 1724025"/>
                <a:gd name="connsiteX18" fmla="*/ 288025 w 2228850"/>
                <a:gd name="connsiteY18" fmla="*/ 1711166 h 1724025"/>
                <a:gd name="connsiteX19" fmla="*/ 307075 w 2228850"/>
                <a:gd name="connsiteY19" fmla="*/ 1721644 h 1724025"/>
                <a:gd name="connsiteX20" fmla="*/ 1681532 w 2228850"/>
                <a:gd name="connsiteY20" fmla="*/ 1721644 h 1724025"/>
                <a:gd name="connsiteX21" fmla="*/ 1700582 w 2228850"/>
                <a:gd name="connsiteY21" fmla="*/ 1711166 h 1724025"/>
                <a:gd name="connsiteX22" fmla="*/ 2221600 w 2228850"/>
                <a:gd name="connsiteY22" fmla="*/ 877729 h 1724025"/>
                <a:gd name="connsiteX23" fmla="*/ 2223505 w 2228850"/>
                <a:gd name="connsiteY23" fmla="*/ 852011 h 1724025"/>
                <a:gd name="connsiteX24" fmla="*/ 2111110 w 2228850"/>
                <a:gd name="connsiteY24" fmla="*/ 876776 h 1724025"/>
                <a:gd name="connsiteX25" fmla="*/ 1649148 w 2228850"/>
                <a:gd name="connsiteY25" fmla="*/ 1615916 h 1724025"/>
                <a:gd name="connsiteX26" fmla="*/ 1630098 w 2228850"/>
                <a:gd name="connsiteY26" fmla="*/ 1626394 h 1724025"/>
                <a:gd name="connsiteX27" fmla="*/ 396610 w 2228850"/>
                <a:gd name="connsiteY27" fmla="*/ 1626394 h 1724025"/>
                <a:gd name="connsiteX28" fmla="*/ 865240 w 2228850"/>
                <a:gd name="connsiteY28" fmla="*/ 876776 h 1724025"/>
                <a:gd name="connsiteX29" fmla="*/ 865240 w 2228850"/>
                <a:gd name="connsiteY29" fmla="*/ 852011 h 1724025"/>
                <a:gd name="connsiteX30" fmla="*/ 396610 w 2228850"/>
                <a:gd name="connsiteY30" fmla="*/ 102394 h 1724025"/>
                <a:gd name="connsiteX31" fmla="*/ 1629145 w 2228850"/>
                <a:gd name="connsiteY31" fmla="*/ 102394 h 1724025"/>
                <a:gd name="connsiteX32" fmla="*/ 1648195 w 2228850"/>
                <a:gd name="connsiteY32" fmla="*/ 112871 h 1724025"/>
                <a:gd name="connsiteX33" fmla="*/ 2110158 w 2228850"/>
                <a:gd name="connsiteY33" fmla="*/ 852011 h 1724025"/>
                <a:gd name="connsiteX34" fmla="*/ 2111110 w 2228850"/>
                <a:gd name="connsiteY34" fmla="*/ 876776 h 17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228850" h="1724025">
                  <a:moveTo>
                    <a:pt x="2223505" y="852011"/>
                  </a:moveTo>
                  <a:lnTo>
                    <a:pt x="1702488" y="17621"/>
                  </a:lnTo>
                  <a:cubicBezTo>
                    <a:pt x="1698677" y="10954"/>
                    <a:pt x="1691057" y="7144"/>
                    <a:pt x="1683438" y="7144"/>
                  </a:cubicBezTo>
                  <a:lnTo>
                    <a:pt x="325173" y="7144"/>
                  </a:lnTo>
                  <a:lnTo>
                    <a:pt x="324220" y="7144"/>
                  </a:lnTo>
                  <a:lnTo>
                    <a:pt x="308027" y="7144"/>
                  </a:lnTo>
                  <a:cubicBezTo>
                    <a:pt x="300407" y="7144"/>
                    <a:pt x="292788" y="10954"/>
                    <a:pt x="288977" y="17621"/>
                  </a:cubicBezTo>
                  <a:lnTo>
                    <a:pt x="12752" y="459581"/>
                  </a:lnTo>
                  <a:cubicBezTo>
                    <a:pt x="3227" y="474821"/>
                    <a:pt x="6085" y="483394"/>
                    <a:pt x="19420" y="483394"/>
                  </a:cubicBezTo>
                  <a:lnTo>
                    <a:pt x="96573" y="483394"/>
                  </a:lnTo>
                  <a:cubicBezTo>
                    <a:pt x="104193" y="483394"/>
                    <a:pt x="111813" y="479584"/>
                    <a:pt x="115623" y="472916"/>
                  </a:cubicBezTo>
                  <a:lnTo>
                    <a:pt x="315648" y="153829"/>
                  </a:lnTo>
                  <a:lnTo>
                    <a:pt x="760465" y="864394"/>
                  </a:lnTo>
                  <a:lnTo>
                    <a:pt x="315648" y="1574959"/>
                  </a:lnTo>
                  <a:lnTo>
                    <a:pt x="115623" y="1255871"/>
                  </a:lnTo>
                  <a:cubicBezTo>
                    <a:pt x="111813" y="1249204"/>
                    <a:pt x="104193" y="1245394"/>
                    <a:pt x="96573" y="1245394"/>
                  </a:cubicBezTo>
                  <a:lnTo>
                    <a:pt x="28945" y="1245394"/>
                  </a:lnTo>
                  <a:cubicBezTo>
                    <a:pt x="10848" y="1245394"/>
                    <a:pt x="6085" y="1258729"/>
                    <a:pt x="15610" y="1273969"/>
                  </a:cubicBezTo>
                  <a:lnTo>
                    <a:pt x="288025" y="1711166"/>
                  </a:lnTo>
                  <a:cubicBezTo>
                    <a:pt x="291835" y="1717834"/>
                    <a:pt x="299455" y="1721644"/>
                    <a:pt x="307075" y="1721644"/>
                  </a:cubicBezTo>
                  <a:lnTo>
                    <a:pt x="1681532" y="1721644"/>
                  </a:lnTo>
                  <a:cubicBezTo>
                    <a:pt x="1689152" y="1721644"/>
                    <a:pt x="1696773" y="1717834"/>
                    <a:pt x="1700582" y="1711166"/>
                  </a:cubicBezTo>
                  <a:lnTo>
                    <a:pt x="2221600" y="877729"/>
                  </a:lnTo>
                  <a:cubicBezTo>
                    <a:pt x="2228268" y="869156"/>
                    <a:pt x="2228268" y="859631"/>
                    <a:pt x="2223505" y="852011"/>
                  </a:cubicBezTo>
                  <a:close/>
                  <a:moveTo>
                    <a:pt x="2111110" y="876776"/>
                  </a:moveTo>
                  <a:lnTo>
                    <a:pt x="1649148" y="1615916"/>
                  </a:lnTo>
                  <a:cubicBezTo>
                    <a:pt x="1645338" y="1622584"/>
                    <a:pt x="1637718" y="1626394"/>
                    <a:pt x="1630098" y="1626394"/>
                  </a:cubicBezTo>
                  <a:lnTo>
                    <a:pt x="396610" y="1626394"/>
                  </a:lnTo>
                  <a:lnTo>
                    <a:pt x="865240" y="876776"/>
                  </a:lnTo>
                  <a:cubicBezTo>
                    <a:pt x="870002" y="869156"/>
                    <a:pt x="870002" y="859631"/>
                    <a:pt x="865240" y="852011"/>
                  </a:cubicBezTo>
                  <a:lnTo>
                    <a:pt x="396610" y="102394"/>
                  </a:lnTo>
                  <a:lnTo>
                    <a:pt x="1629145" y="102394"/>
                  </a:lnTo>
                  <a:cubicBezTo>
                    <a:pt x="1636765" y="102394"/>
                    <a:pt x="1644385" y="106204"/>
                    <a:pt x="1648195" y="112871"/>
                  </a:cubicBezTo>
                  <a:lnTo>
                    <a:pt x="2110158" y="852011"/>
                  </a:lnTo>
                  <a:cubicBezTo>
                    <a:pt x="2115873" y="859631"/>
                    <a:pt x="2115873" y="869156"/>
                    <a:pt x="2111110" y="87677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</p:grp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7D041D7A-AE87-4D29-A7E1-4EAA6DDC9155}"/>
              </a:ext>
            </a:extLst>
          </p:cNvPr>
          <p:cNvCxnSpPr/>
          <p:nvPr userDrawn="1"/>
        </p:nvCxnSpPr>
        <p:spPr>
          <a:xfrm>
            <a:off x="2843213" y="1795368"/>
            <a:ext cx="5840946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34761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2750" y="664178"/>
            <a:ext cx="6389031" cy="21608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4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6024" y="1490440"/>
            <a:ext cx="5011413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933051" y="1490440"/>
            <a:ext cx="5011413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916966" y="6026564"/>
            <a:ext cx="3686556" cy="2769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576025" y="6026564"/>
            <a:ext cx="2649712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294752" y="6026564"/>
            <a:ext cx="2649712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65938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2750" y="664178"/>
            <a:ext cx="6389031" cy="21608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4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916966" y="6026564"/>
            <a:ext cx="3686556" cy="2769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576025" y="6026564"/>
            <a:ext cx="2649712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294752" y="6026564"/>
            <a:ext cx="2649712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43932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916966" y="6026564"/>
            <a:ext cx="3686556" cy="2769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576025" y="6026564"/>
            <a:ext cx="2649712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294752" y="6026564"/>
            <a:ext cx="2649712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08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Mb // Kapiteltrenner">
    <p:bg>
      <p:bgPr>
        <a:gradFill>
          <a:gsLst>
            <a:gs pos="0">
              <a:schemeClr val="tx2"/>
            </a:gs>
            <a:gs pos="50000">
              <a:schemeClr val="bg1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213" y="1822836"/>
            <a:ext cx="5843587" cy="2634864"/>
          </a:xfrm>
        </p:spPr>
        <p:txBody>
          <a:bodyPr vert="horz" lIns="108000" tIns="0" rIns="108000" bIns="0" rtlCol="0" anchor="ctr">
            <a:noAutofit/>
          </a:bodyPr>
          <a:lstStyle>
            <a:lvl1pPr>
              <a:defRPr lang="en-US" sz="54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48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Mb //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16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Mb // 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66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Mb // Headline und Inh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800225"/>
            <a:ext cx="10799761" cy="3960812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941775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Mb // Headline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4" y="1800225"/>
            <a:ext cx="5256211" cy="3960814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3915" y="1800225"/>
            <a:ext cx="5256209" cy="3960814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90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Mb // Headline und Inha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4" y="1800225"/>
            <a:ext cx="2482849" cy="3960814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3915" y="1800225"/>
            <a:ext cx="2484435" cy="3960814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CD73EC-A9A2-4FA7-897E-8320B2FF88E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133726" y="1800225"/>
            <a:ext cx="2482849" cy="3960814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035F891-333B-4A3D-B735-5BD61979E2F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682039" y="1800225"/>
            <a:ext cx="2484435" cy="3960814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0622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Mb // 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feld 33">
            <a:extLst>
              <a:ext uri="{FF2B5EF4-FFF2-40B4-BE49-F238E27FC236}">
                <a16:creationId xmlns:a16="http://schemas.microsoft.com/office/drawing/2014/main" id="{24BD12FD-146D-4C38-A53B-84D1EFF72539}"/>
              </a:ext>
            </a:extLst>
          </p:cNvPr>
          <p:cNvSpPr txBox="1">
            <a:spLocks/>
          </p:cNvSpPr>
          <p:nvPr userDrawn="1"/>
        </p:nvSpPr>
        <p:spPr>
          <a:xfrm>
            <a:off x="361950" y="281268"/>
            <a:ext cx="9936880" cy="593798"/>
          </a:xfrm>
          <a:custGeom>
            <a:avLst/>
            <a:gdLst>
              <a:gd name="connsiteX0" fmla="*/ 370803 w 9936880"/>
              <a:gd name="connsiteY0" fmla="*/ 0 h 593798"/>
              <a:gd name="connsiteX1" fmla="*/ 9935639 w 9936880"/>
              <a:gd name="connsiteY1" fmla="*/ 0 h 593798"/>
              <a:gd name="connsiteX2" fmla="*/ 9750662 w 9936880"/>
              <a:gd name="connsiteY2" fmla="*/ 295907 h 593798"/>
              <a:gd name="connsiteX3" fmla="*/ 9936880 w 9936880"/>
              <a:gd name="connsiteY3" fmla="*/ 593798 h 593798"/>
              <a:gd name="connsiteX4" fmla="*/ 0 w 9936880"/>
              <a:gd name="connsiteY4" fmla="*/ 593798 h 59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6880" h="593798">
                <a:moveTo>
                  <a:pt x="370803" y="0"/>
                </a:moveTo>
                <a:lnTo>
                  <a:pt x="9935639" y="0"/>
                </a:lnTo>
                <a:lnTo>
                  <a:pt x="9750662" y="295907"/>
                </a:lnTo>
                <a:lnTo>
                  <a:pt x="9936880" y="593798"/>
                </a:lnTo>
                <a:lnTo>
                  <a:pt x="0" y="593798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36000" rIns="0" bIns="36000" rtlCol="0" anchor="ctr">
            <a:noAutofit/>
          </a:bodyPr>
          <a:lstStyle>
            <a:lvl1pPr algn="ctr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139" y="281268"/>
            <a:ext cx="9340964" cy="593798"/>
          </a:xfrm>
          <a:prstGeom prst="parallelogram">
            <a:avLst>
              <a:gd name="adj" fmla="val 62446"/>
            </a:avLst>
          </a:prstGeom>
          <a:noFill/>
        </p:spPr>
        <p:txBody>
          <a:bodyPr wrap="square" tIns="36000" bIns="36000" anchor="ctr"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grpSp>
        <p:nvGrpSpPr>
          <p:cNvPr id="16" name="Grafik 4">
            <a:extLst>
              <a:ext uri="{FF2B5EF4-FFF2-40B4-BE49-F238E27FC236}">
                <a16:creationId xmlns:a16="http://schemas.microsoft.com/office/drawing/2014/main" id="{DF00D633-93A4-4966-8BC3-C6AA10694C47}"/>
              </a:ext>
            </a:extLst>
          </p:cNvPr>
          <p:cNvGrpSpPr/>
          <p:nvPr userDrawn="1"/>
        </p:nvGrpSpPr>
        <p:grpSpPr>
          <a:xfrm>
            <a:off x="10147646" y="162121"/>
            <a:ext cx="1164705" cy="831932"/>
            <a:chOff x="4093369" y="2049462"/>
            <a:chExt cx="3333750" cy="2381250"/>
          </a:xfrm>
        </p:grpSpPr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DE818722-16BA-4864-8291-C14310444093}"/>
                </a:ext>
              </a:extLst>
            </p:cNvPr>
            <p:cNvSpPr/>
            <p:nvPr/>
          </p:nvSpPr>
          <p:spPr>
            <a:xfrm>
              <a:off x="4086225" y="204231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29E113C-6354-436D-9318-FA9EED1E3C71}"/>
                </a:ext>
              </a:extLst>
            </p:cNvPr>
            <p:cNvSpPr/>
            <p:nvPr/>
          </p:nvSpPr>
          <p:spPr>
            <a:xfrm>
              <a:off x="4510326" y="2375693"/>
              <a:ext cx="2476500" cy="1724025"/>
            </a:xfrm>
            <a:custGeom>
              <a:avLst/>
              <a:gdLst>
                <a:gd name="connsiteX0" fmla="*/ 2466261 w 2476500"/>
                <a:gd name="connsiteY0" fmla="*/ 852011 h 1724025"/>
                <a:gd name="connsiteX1" fmla="*/ 1945243 w 2476500"/>
                <a:gd name="connsiteY1" fmla="*/ 18574 h 1724025"/>
                <a:gd name="connsiteX2" fmla="*/ 1925241 w 2476500"/>
                <a:gd name="connsiteY2" fmla="*/ 7144 h 1724025"/>
                <a:gd name="connsiteX3" fmla="*/ 577453 w 2476500"/>
                <a:gd name="connsiteY3" fmla="*/ 7144 h 1724025"/>
                <a:gd name="connsiteX4" fmla="*/ 576501 w 2476500"/>
                <a:gd name="connsiteY4" fmla="*/ 7144 h 1724025"/>
                <a:gd name="connsiteX5" fmla="*/ 551736 w 2476500"/>
                <a:gd name="connsiteY5" fmla="*/ 7144 h 1724025"/>
                <a:gd name="connsiteX6" fmla="*/ 531733 w 2476500"/>
                <a:gd name="connsiteY6" fmla="*/ 18574 h 1724025"/>
                <a:gd name="connsiteX7" fmla="*/ 10716 w 2476500"/>
                <a:gd name="connsiteY7" fmla="*/ 852011 h 1724025"/>
                <a:gd name="connsiteX8" fmla="*/ 10716 w 2476500"/>
                <a:gd name="connsiteY8" fmla="*/ 877729 h 1724025"/>
                <a:gd name="connsiteX9" fmla="*/ 531733 w 2476500"/>
                <a:gd name="connsiteY9" fmla="*/ 1711166 h 1724025"/>
                <a:gd name="connsiteX10" fmla="*/ 551736 w 2476500"/>
                <a:gd name="connsiteY10" fmla="*/ 1722596 h 1724025"/>
                <a:gd name="connsiteX11" fmla="*/ 1925241 w 2476500"/>
                <a:gd name="connsiteY11" fmla="*/ 1722596 h 1724025"/>
                <a:gd name="connsiteX12" fmla="*/ 1945243 w 2476500"/>
                <a:gd name="connsiteY12" fmla="*/ 1711166 h 1724025"/>
                <a:gd name="connsiteX13" fmla="*/ 2466261 w 2476500"/>
                <a:gd name="connsiteY13" fmla="*/ 877729 h 1724025"/>
                <a:gd name="connsiteX14" fmla="*/ 2466261 w 2476500"/>
                <a:gd name="connsiteY14" fmla="*/ 852011 h 1724025"/>
                <a:gd name="connsiteX15" fmla="*/ 114538 w 2476500"/>
                <a:gd name="connsiteY15" fmla="*/ 864394 h 1724025"/>
                <a:gd name="connsiteX16" fmla="*/ 564118 w 2476500"/>
                <a:gd name="connsiteY16" fmla="*/ 146209 h 1724025"/>
                <a:gd name="connsiteX17" fmla="*/ 1013698 w 2476500"/>
                <a:gd name="connsiteY17" fmla="*/ 864394 h 1724025"/>
                <a:gd name="connsiteX18" fmla="*/ 564118 w 2476500"/>
                <a:gd name="connsiteY18" fmla="*/ 1582579 h 1724025"/>
                <a:gd name="connsiteX19" fmla="*/ 114538 w 2476500"/>
                <a:gd name="connsiteY19" fmla="*/ 864394 h 1724025"/>
                <a:gd name="connsiteX20" fmla="*/ 1885236 w 2476500"/>
                <a:gd name="connsiteY20" fmla="*/ 1626394 h 1724025"/>
                <a:gd name="connsiteX21" fmla="*/ 648891 w 2476500"/>
                <a:gd name="connsiteY21" fmla="*/ 1626394 h 1724025"/>
                <a:gd name="connsiteX22" fmla="*/ 1117521 w 2476500"/>
                <a:gd name="connsiteY22" fmla="*/ 876776 h 1724025"/>
                <a:gd name="connsiteX23" fmla="*/ 1117521 w 2476500"/>
                <a:gd name="connsiteY23" fmla="*/ 852011 h 1724025"/>
                <a:gd name="connsiteX24" fmla="*/ 648891 w 2476500"/>
                <a:gd name="connsiteY24" fmla="*/ 102394 h 1724025"/>
                <a:gd name="connsiteX25" fmla="*/ 1885236 w 2476500"/>
                <a:gd name="connsiteY25" fmla="*/ 102394 h 1724025"/>
                <a:gd name="connsiteX26" fmla="*/ 2361486 w 2476500"/>
                <a:gd name="connsiteY26" fmla="*/ 864394 h 1724025"/>
                <a:gd name="connsiteX27" fmla="*/ 1885236 w 2476500"/>
                <a:gd name="connsiteY27" fmla="*/ 1626394 h 17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76500" h="1724025">
                  <a:moveTo>
                    <a:pt x="2466261" y="852011"/>
                  </a:moveTo>
                  <a:lnTo>
                    <a:pt x="1945243" y="18574"/>
                  </a:lnTo>
                  <a:cubicBezTo>
                    <a:pt x="1940481" y="11906"/>
                    <a:pt x="1932861" y="7144"/>
                    <a:pt x="1925241" y="7144"/>
                  </a:cubicBezTo>
                  <a:lnTo>
                    <a:pt x="577453" y="7144"/>
                  </a:lnTo>
                  <a:lnTo>
                    <a:pt x="576501" y="7144"/>
                  </a:lnTo>
                  <a:lnTo>
                    <a:pt x="551736" y="7144"/>
                  </a:lnTo>
                  <a:cubicBezTo>
                    <a:pt x="543163" y="7144"/>
                    <a:pt x="535543" y="10954"/>
                    <a:pt x="531733" y="18574"/>
                  </a:cubicBezTo>
                  <a:lnTo>
                    <a:pt x="10716" y="852011"/>
                  </a:lnTo>
                  <a:cubicBezTo>
                    <a:pt x="5953" y="859631"/>
                    <a:pt x="5953" y="869156"/>
                    <a:pt x="10716" y="877729"/>
                  </a:cubicBezTo>
                  <a:lnTo>
                    <a:pt x="531733" y="1711166"/>
                  </a:lnTo>
                  <a:cubicBezTo>
                    <a:pt x="536496" y="1717834"/>
                    <a:pt x="544116" y="1722596"/>
                    <a:pt x="551736" y="1722596"/>
                  </a:cubicBezTo>
                  <a:lnTo>
                    <a:pt x="1925241" y="1722596"/>
                  </a:lnTo>
                  <a:cubicBezTo>
                    <a:pt x="1933813" y="1722596"/>
                    <a:pt x="1941433" y="1718786"/>
                    <a:pt x="1945243" y="1711166"/>
                  </a:cubicBezTo>
                  <a:lnTo>
                    <a:pt x="2466261" y="877729"/>
                  </a:lnTo>
                  <a:cubicBezTo>
                    <a:pt x="2471023" y="869156"/>
                    <a:pt x="2471023" y="859631"/>
                    <a:pt x="2466261" y="852011"/>
                  </a:cubicBezTo>
                  <a:close/>
                  <a:moveTo>
                    <a:pt x="114538" y="864394"/>
                  </a:moveTo>
                  <a:lnTo>
                    <a:pt x="564118" y="146209"/>
                  </a:lnTo>
                  <a:lnTo>
                    <a:pt x="1013698" y="864394"/>
                  </a:lnTo>
                  <a:lnTo>
                    <a:pt x="564118" y="1582579"/>
                  </a:lnTo>
                  <a:lnTo>
                    <a:pt x="114538" y="864394"/>
                  </a:lnTo>
                  <a:close/>
                  <a:moveTo>
                    <a:pt x="1885236" y="1626394"/>
                  </a:moveTo>
                  <a:lnTo>
                    <a:pt x="648891" y="1626394"/>
                  </a:lnTo>
                  <a:lnTo>
                    <a:pt x="1117521" y="876776"/>
                  </a:lnTo>
                  <a:cubicBezTo>
                    <a:pt x="1122283" y="869156"/>
                    <a:pt x="1122283" y="859631"/>
                    <a:pt x="1117521" y="852011"/>
                  </a:cubicBezTo>
                  <a:lnTo>
                    <a:pt x="648891" y="102394"/>
                  </a:lnTo>
                  <a:lnTo>
                    <a:pt x="1885236" y="102394"/>
                  </a:lnTo>
                  <a:lnTo>
                    <a:pt x="2361486" y="864394"/>
                  </a:lnTo>
                  <a:lnTo>
                    <a:pt x="1885236" y="1626394"/>
                  </a:ln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62DF6DDD-B822-4543-A845-A8C2ECC2997F}"/>
                </a:ext>
              </a:extLst>
            </p:cNvPr>
            <p:cNvSpPr/>
            <p:nvPr/>
          </p:nvSpPr>
          <p:spPr>
            <a:xfrm>
              <a:off x="5503770" y="3328193"/>
              <a:ext cx="409575" cy="485775"/>
            </a:xfrm>
            <a:custGeom>
              <a:avLst/>
              <a:gdLst>
                <a:gd name="connsiteX0" fmla="*/ 396491 w 409575"/>
                <a:gd name="connsiteY0" fmla="*/ 7144 h 485775"/>
                <a:gd name="connsiteX1" fmla="*/ 313624 w 409575"/>
                <a:gd name="connsiteY1" fmla="*/ 7144 h 485775"/>
                <a:gd name="connsiteX2" fmla="*/ 291716 w 409575"/>
                <a:gd name="connsiteY2" fmla="*/ 19526 h 485775"/>
                <a:gd name="connsiteX3" fmla="*/ 8824 w 409575"/>
                <a:gd name="connsiteY3" fmla="*/ 471964 h 485775"/>
                <a:gd name="connsiteX4" fmla="*/ 15491 w 409575"/>
                <a:gd name="connsiteY4" fmla="*/ 484346 h 485775"/>
                <a:gd name="connsiteX5" fmla="*/ 98359 w 409575"/>
                <a:gd name="connsiteY5" fmla="*/ 484346 h 485775"/>
                <a:gd name="connsiteX6" fmla="*/ 120266 w 409575"/>
                <a:gd name="connsiteY6" fmla="*/ 471964 h 485775"/>
                <a:gd name="connsiteX7" fmla="*/ 403159 w 409575"/>
                <a:gd name="connsiteY7" fmla="*/ 19526 h 485775"/>
                <a:gd name="connsiteX8" fmla="*/ 396491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96491" y="7144"/>
                  </a:moveTo>
                  <a:lnTo>
                    <a:pt x="313624" y="7144"/>
                  </a:lnTo>
                  <a:cubicBezTo>
                    <a:pt x="306004" y="7144"/>
                    <a:pt x="295527" y="12859"/>
                    <a:pt x="291716" y="19526"/>
                  </a:cubicBezTo>
                  <a:lnTo>
                    <a:pt x="8824" y="471964"/>
                  </a:lnTo>
                  <a:cubicBezTo>
                    <a:pt x="5014" y="478631"/>
                    <a:pt x="7871" y="484346"/>
                    <a:pt x="15491" y="484346"/>
                  </a:cubicBezTo>
                  <a:lnTo>
                    <a:pt x="98359" y="484346"/>
                  </a:lnTo>
                  <a:cubicBezTo>
                    <a:pt x="105979" y="484346"/>
                    <a:pt x="116457" y="478631"/>
                    <a:pt x="120266" y="471964"/>
                  </a:cubicBezTo>
                  <a:lnTo>
                    <a:pt x="403159" y="19526"/>
                  </a:lnTo>
                  <a:cubicBezTo>
                    <a:pt x="406969" y="12859"/>
                    <a:pt x="404112" y="7144"/>
                    <a:pt x="396491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9D114BFA-314D-4D98-A801-0F5653BC46DB}"/>
                </a:ext>
              </a:extLst>
            </p:cNvPr>
            <p:cNvSpPr/>
            <p:nvPr/>
          </p:nvSpPr>
          <p:spPr>
            <a:xfrm>
              <a:off x="5728560" y="3328193"/>
              <a:ext cx="409575" cy="485775"/>
            </a:xfrm>
            <a:custGeom>
              <a:avLst/>
              <a:gdLst>
                <a:gd name="connsiteX0" fmla="*/ 396492 w 409575"/>
                <a:gd name="connsiteY0" fmla="*/ 7144 h 485775"/>
                <a:gd name="connsiteX1" fmla="*/ 313624 w 409575"/>
                <a:gd name="connsiteY1" fmla="*/ 7144 h 485775"/>
                <a:gd name="connsiteX2" fmla="*/ 291717 w 409575"/>
                <a:gd name="connsiteY2" fmla="*/ 19526 h 485775"/>
                <a:gd name="connsiteX3" fmla="*/ 8824 w 409575"/>
                <a:gd name="connsiteY3" fmla="*/ 471964 h 485775"/>
                <a:gd name="connsiteX4" fmla="*/ 15492 w 409575"/>
                <a:gd name="connsiteY4" fmla="*/ 484346 h 485775"/>
                <a:gd name="connsiteX5" fmla="*/ 98359 w 409575"/>
                <a:gd name="connsiteY5" fmla="*/ 484346 h 485775"/>
                <a:gd name="connsiteX6" fmla="*/ 120267 w 409575"/>
                <a:gd name="connsiteY6" fmla="*/ 471964 h 485775"/>
                <a:gd name="connsiteX7" fmla="*/ 403159 w 409575"/>
                <a:gd name="connsiteY7" fmla="*/ 19526 h 485775"/>
                <a:gd name="connsiteX8" fmla="*/ 396492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96492" y="7144"/>
                  </a:moveTo>
                  <a:lnTo>
                    <a:pt x="313624" y="7144"/>
                  </a:lnTo>
                  <a:cubicBezTo>
                    <a:pt x="306004" y="7144"/>
                    <a:pt x="295526" y="12859"/>
                    <a:pt x="291717" y="19526"/>
                  </a:cubicBezTo>
                  <a:lnTo>
                    <a:pt x="8824" y="471964"/>
                  </a:lnTo>
                  <a:cubicBezTo>
                    <a:pt x="5014" y="478631"/>
                    <a:pt x="7871" y="484346"/>
                    <a:pt x="15492" y="484346"/>
                  </a:cubicBezTo>
                  <a:lnTo>
                    <a:pt x="98359" y="484346"/>
                  </a:lnTo>
                  <a:cubicBezTo>
                    <a:pt x="105979" y="484346"/>
                    <a:pt x="116456" y="478631"/>
                    <a:pt x="120267" y="471964"/>
                  </a:cubicBezTo>
                  <a:lnTo>
                    <a:pt x="403159" y="19526"/>
                  </a:lnTo>
                  <a:cubicBezTo>
                    <a:pt x="406969" y="12859"/>
                    <a:pt x="404112" y="7144"/>
                    <a:pt x="396492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E537AA1C-6BF5-4911-B124-BE12C452C6E3}"/>
                </a:ext>
              </a:extLst>
            </p:cNvPr>
            <p:cNvSpPr/>
            <p:nvPr/>
          </p:nvSpPr>
          <p:spPr>
            <a:xfrm>
              <a:off x="5953350" y="3328193"/>
              <a:ext cx="409575" cy="485775"/>
            </a:xfrm>
            <a:custGeom>
              <a:avLst/>
              <a:gdLst>
                <a:gd name="connsiteX0" fmla="*/ 396491 w 409575"/>
                <a:gd name="connsiteY0" fmla="*/ 7144 h 485775"/>
                <a:gd name="connsiteX1" fmla="*/ 313624 w 409575"/>
                <a:gd name="connsiteY1" fmla="*/ 7144 h 485775"/>
                <a:gd name="connsiteX2" fmla="*/ 291716 w 409575"/>
                <a:gd name="connsiteY2" fmla="*/ 19526 h 485775"/>
                <a:gd name="connsiteX3" fmla="*/ 8824 w 409575"/>
                <a:gd name="connsiteY3" fmla="*/ 471964 h 485775"/>
                <a:gd name="connsiteX4" fmla="*/ 15491 w 409575"/>
                <a:gd name="connsiteY4" fmla="*/ 484346 h 485775"/>
                <a:gd name="connsiteX5" fmla="*/ 98359 w 409575"/>
                <a:gd name="connsiteY5" fmla="*/ 484346 h 485775"/>
                <a:gd name="connsiteX6" fmla="*/ 120266 w 409575"/>
                <a:gd name="connsiteY6" fmla="*/ 471964 h 485775"/>
                <a:gd name="connsiteX7" fmla="*/ 403159 w 409575"/>
                <a:gd name="connsiteY7" fmla="*/ 19526 h 485775"/>
                <a:gd name="connsiteX8" fmla="*/ 396491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96491" y="7144"/>
                  </a:moveTo>
                  <a:lnTo>
                    <a:pt x="313624" y="7144"/>
                  </a:lnTo>
                  <a:cubicBezTo>
                    <a:pt x="306004" y="7144"/>
                    <a:pt x="295527" y="12859"/>
                    <a:pt x="291716" y="19526"/>
                  </a:cubicBezTo>
                  <a:lnTo>
                    <a:pt x="8824" y="471964"/>
                  </a:lnTo>
                  <a:cubicBezTo>
                    <a:pt x="5014" y="478631"/>
                    <a:pt x="7872" y="484346"/>
                    <a:pt x="15491" y="484346"/>
                  </a:cubicBezTo>
                  <a:lnTo>
                    <a:pt x="98359" y="484346"/>
                  </a:lnTo>
                  <a:cubicBezTo>
                    <a:pt x="105979" y="484346"/>
                    <a:pt x="116456" y="478631"/>
                    <a:pt x="120266" y="471964"/>
                  </a:cubicBezTo>
                  <a:lnTo>
                    <a:pt x="403159" y="19526"/>
                  </a:lnTo>
                  <a:cubicBezTo>
                    <a:pt x="406969" y="12859"/>
                    <a:pt x="404111" y="7144"/>
                    <a:pt x="396491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B150ABD-748D-4BD9-AF48-61422C49E0E1}"/>
                </a:ext>
              </a:extLst>
            </p:cNvPr>
            <p:cNvSpPr/>
            <p:nvPr/>
          </p:nvSpPr>
          <p:spPr>
            <a:xfrm>
              <a:off x="6178140" y="3328193"/>
              <a:ext cx="409575" cy="485775"/>
            </a:xfrm>
            <a:custGeom>
              <a:avLst/>
              <a:gdLst>
                <a:gd name="connsiteX0" fmla="*/ 396492 w 409575"/>
                <a:gd name="connsiteY0" fmla="*/ 7144 h 485775"/>
                <a:gd name="connsiteX1" fmla="*/ 313624 w 409575"/>
                <a:gd name="connsiteY1" fmla="*/ 7144 h 485775"/>
                <a:gd name="connsiteX2" fmla="*/ 291717 w 409575"/>
                <a:gd name="connsiteY2" fmla="*/ 19526 h 485775"/>
                <a:gd name="connsiteX3" fmla="*/ 8824 w 409575"/>
                <a:gd name="connsiteY3" fmla="*/ 471964 h 485775"/>
                <a:gd name="connsiteX4" fmla="*/ 15492 w 409575"/>
                <a:gd name="connsiteY4" fmla="*/ 484346 h 485775"/>
                <a:gd name="connsiteX5" fmla="*/ 98359 w 409575"/>
                <a:gd name="connsiteY5" fmla="*/ 484346 h 485775"/>
                <a:gd name="connsiteX6" fmla="*/ 120267 w 409575"/>
                <a:gd name="connsiteY6" fmla="*/ 471964 h 485775"/>
                <a:gd name="connsiteX7" fmla="*/ 403159 w 409575"/>
                <a:gd name="connsiteY7" fmla="*/ 19526 h 485775"/>
                <a:gd name="connsiteX8" fmla="*/ 396492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96492" y="7144"/>
                  </a:moveTo>
                  <a:lnTo>
                    <a:pt x="313624" y="7144"/>
                  </a:lnTo>
                  <a:cubicBezTo>
                    <a:pt x="306004" y="7144"/>
                    <a:pt x="295526" y="12859"/>
                    <a:pt x="291717" y="19526"/>
                  </a:cubicBezTo>
                  <a:lnTo>
                    <a:pt x="8824" y="471964"/>
                  </a:lnTo>
                  <a:cubicBezTo>
                    <a:pt x="5014" y="478631"/>
                    <a:pt x="7871" y="484346"/>
                    <a:pt x="15492" y="484346"/>
                  </a:cubicBezTo>
                  <a:lnTo>
                    <a:pt x="98359" y="484346"/>
                  </a:lnTo>
                  <a:cubicBezTo>
                    <a:pt x="105979" y="484346"/>
                    <a:pt x="116457" y="478631"/>
                    <a:pt x="120267" y="471964"/>
                  </a:cubicBezTo>
                  <a:lnTo>
                    <a:pt x="403159" y="19526"/>
                  </a:lnTo>
                  <a:cubicBezTo>
                    <a:pt x="406969" y="12859"/>
                    <a:pt x="404111" y="7144"/>
                    <a:pt x="396492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FC635200-958A-4594-B130-09434AE6D23A}"/>
                </a:ext>
              </a:extLst>
            </p:cNvPr>
            <p:cNvSpPr/>
            <p:nvPr/>
          </p:nvSpPr>
          <p:spPr>
            <a:xfrm>
              <a:off x="5501865" y="2660491"/>
              <a:ext cx="847725" cy="104775"/>
            </a:xfrm>
            <a:custGeom>
              <a:avLst/>
              <a:gdLst>
                <a:gd name="connsiteX0" fmla="*/ 841309 w 847725"/>
                <a:gd name="connsiteY0" fmla="*/ 90964 h 104775"/>
                <a:gd name="connsiteX1" fmla="*/ 796542 w 847725"/>
                <a:gd name="connsiteY1" fmla="*/ 19526 h 104775"/>
                <a:gd name="connsiteX2" fmla="*/ 774634 w 847725"/>
                <a:gd name="connsiteY2" fmla="*/ 7144 h 104775"/>
                <a:gd name="connsiteX3" fmla="*/ 15492 w 847725"/>
                <a:gd name="connsiteY3" fmla="*/ 7144 h 104775"/>
                <a:gd name="connsiteX4" fmla="*/ 8824 w 847725"/>
                <a:gd name="connsiteY4" fmla="*/ 19526 h 104775"/>
                <a:gd name="connsiteX5" fmla="*/ 53592 w 847725"/>
                <a:gd name="connsiteY5" fmla="*/ 90964 h 104775"/>
                <a:gd name="connsiteX6" fmla="*/ 75499 w 847725"/>
                <a:gd name="connsiteY6" fmla="*/ 103346 h 104775"/>
                <a:gd name="connsiteX7" fmla="*/ 834642 w 847725"/>
                <a:gd name="connsiteY7" fmla="*/ 103346 h 104775"/>
                <a:gd name="connsiteX8" fmla="*/ 841309 w 847725"/>
                <a:gd name="connsiteY8" fmla="*/ 909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725" h="104775">
                  <a:moveTo>
                    <a:pt x="841309" y="90964"/>
                  </a:moveTo>
                  <a:lnTo>
                    <a:pt x="796542" y="19526"/>
                  </a:lnTo>
                  <a:cubicBezTo>
                    <a:pt x="792732" y="12859"/>
                    <a:pt x="782254" y="7144"/>
                    <a:pt x="774634" y="7144"/>
                  </a:cubicBezTo>
                  <a:lnTo>
                    <a:pt x="15492" y="7144"/>
                  </a:lnTo>
                  <a:cubicBezTo>
                    <a:pt x="7871" y="7144"/>
                    <a:pt x="5014" y="12859"/>
                    <a:pt x="8824" y="19526"/>
                  </a:cubicBezTo>
                  <a:lnTo>
                    <a:pt x="53592" y="90964"/>
                  </a:lnTo>
                  <a:cubicBezTo>
                    <a:pt x="57401" y="97631"/>
                    <a:pt x="67879" y="103346"/>
                    <a:pt x="75499" y="103346"/>
                  </a:cubicBezTo>
                  <a:lnTo>
                    <a:pt x="834642" y="103346"/>
                  </a:lnTo>
                  <a:cubicBezTo>
                    <a:pt x="842262" y="103346"/>
                    <a:pt x="845119" y="97631"/>
                    <a:pt x="841309" y="90964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3FA3A7D5-F237-4C73-90E6-9FADDBD114B6}"/>
                </a:ext>
              </a:extLst>
            </p:cNvPr>
            <p:cNvSpPr/>
            <p:nvPr/>
          </p:nvSpPr>
          <p:spPr>
            <a:xfrm>
              <a:off x="5620927" y="2851943"/>
              <a:ext cx="847725" cy="104775"/>
            </a:xfrm>
            <a:custGeom>
              <a:avLst/>
              <a:gdLst>
                <a:gd name="connsiteX0" fmla="*/ 15492 w 847725"/>
                <a:gd name="connsiteY0" fmla="*/ 7144 h 104775"/>
                <a:gd name="connsiteX1" fmla="*/ 8824 w 847725"/>
                <a:gd name="connsiteY1" fmla="*/ 19526 h 104775"/>
                <a:gd name="connsiteX2" fmla="*/ 53592 w 847725"/>
                <a:gd name="connsiteY2" fmla="*/ 90964 h 104775"/>
                <a:gd name="connsiteX3" fmla="*/ 75499 w 847725"/>
                <a:gd name="connsiteY3" fmla="*/ 103346 h 104775"/>
                <a:gd name="connsiteX4" fmla="*/ 834642 w 847725"/>
                <a:gd name="connsiteY4" fmla="*/ 103346 h 104775"/>
                <a:gd name="connsiteX5" fmla="*/ 841309 w 847725"/>
                <a:gd name="connsiteY5" fmla="*/ 90964 h 104775"/>
                <a:gd name="connsiteX6" fmla="*/ 796542 w 847725"/>
                <a:gd name="connsiteY6" fmla="*/ 19526 h 104775"/>
                <a:gd name="connsiteX7" fmla="*/ 774634 w 847725"/>
                <a:gd name="connsiteY7" fmla="*/ 7144 h 104775"/>
                <a:gd name="connsiteX8" fmla="*/ 15492 w 847725"/>
                <a:gd name="connsiteY8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725" h="104775">
                  <a:moveTo>
                    <a:pt x="15492" y="7144"/>
                  </a:moveTo>
                  <a:cubicBezTo>
                    <a:pt x="7871" y="7144"/>
                    <a:pt x="5014" y="12859"/>
                    <a:pt x="8824" y="19526"/>
                  </a:cubicBezTo>
                  <a:lnTo>
                    <a:pt x="53592" y="90964"/>
                  </a:lnTo>
                  <a:cubicBezTo>
                    <a:pt x="57401" y="97631"/>
                    <a:pt x="67879" y="103346"/>
                    <a:pt x="75499" y="103346"/>
                  </a:cubicBezTo>
                  <a:lnTo>
                    <a:pt x="834642" y="103346"/>
                  </a:lnTo>
                  <a:cubicBezTo>
                    <a:pt x="842262" y="103346"/>
                    <a:pt x="845119" y="97631"/>
                    <a:pt x="841309" y="90964"/>
                  </a:cubicBezTo>
                  <a:lnTo>
                    <a:pt x="796542" y="19526"/>
                  </a:lnTo>
                  <a:cubicBezTo>
                    <a:pt x="792732" y="12859"/>
                    <a:pt x="782254" y="7144"/>
                    <a:pt x="774634" y="7144"/>
                  </a:cubicBezTo>
                  <a:lnTo>
                    <a:pt x="15492" y="7144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F77FEF1A-17E4-4FE8-96BD-AF7CF7DD2825}"/>
                </a:ext>
              </a:extLst>
            </p:cNvPr>
            <p:cNvSpPr/>
            <p:nvPr/>
          </p:nvSpPr>
          <p:spPr>
            <a:xfrm>
              <a:off x="5739990" y="3042443"/>
              <a:ext cx="847725" cy="104775"/>
            </a:xfrm>
            <a:custGeom>
              <a:avLst/>
              <a:gdLst>
                <a:gd name="connsiteX0" fmla="*/ 8824 w 847725"/>
                <a:gd name="connsiteY0" fmla="*/ 19526 h 104775"/>
                <a:gd name="connsiteX1" fmla="*/ 53592 w 847725"/>
                <a:gd name="connsiteY1" fmla="*/ 90964 h 104775"/>
                <a:gd name="connsiteX2" fmla="*/ 75499 w 847725"/>
                <a:gd name="connsiteY2" fmla="*/ 103346 h 104775"/>
                <a:gd name="connsiteX3" fmla="*/ 834642 w 847725"/>
                <a:gd name="connsiteY3" fmla="*/ 103346 h 104775"/>
                <a:gd name="connsiteX4" fmla="*/ 841309 w 847725"/>
                <a:gd name="connsiteY4" fmla="*/ 90964 h 104775"/>
                <a:gd name="connsiteX5" fmla="*/ 796542 w 847725"/>
                <a:gd name="connsiteY5" fmla="*/ 19526 h 104775"/>
                <a:gd name="connsiteX6" fmla="*/ 774634 w 847725"/>
                <a:gd name="connsiteY6" fmla="*/ 7144 h 104775"/>
                <a:gd name="connsiteX7" fmla="*/ 15492 w 847725"/>
                <a:gd name="connsiteY7" fmla="*/ 7144 h 104775"/>
                <a:gd name="connsiteX8" fmla="*/ 8824 w 847725"/>
                <a:gd name="connsiteY8" fmla="*/ 1952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725" h="104775">
                  <a:moveTo>
                    <a:pt x="8824" y="19526"/>
                  </a:moveTo>
                  <a:lnTo>
                    <a:pt x="53592" y="90964"/>
                  </a:lnTo>
                  <a:cubicBezTo>
                    <a:pt x="57401" y="97631"/>
                    <a:pt x="67879" y="103346"/>
                    <a:pt x="75499" y="103346"/>
                  </a:cubicBezTo>
                  <a:lnTo>
                    <a:pt x="834642" y="103346"/>
                  </a:lnTo>
                  <a:cubicBezTo>
                    <a:pt x="842261" y="103346"/>
                    <a:pt x="845119" y="97631"/>
                    <a:pt x="841309" y="90964"/>
                  </a:cubicBezTo>
                  <a:lnTo>
                    <a:pt x="796542" y="19526"/>
                  </a:lnTo>
                  <a:cubicBezTo>
                    <a:pt x="792732" y="12859"/>
                    <a:pt x="782254" y="7144"/>
                    <a:pt x="774634" y="7144"/>
                  </a:cubicBezTo>
                  <a:lnTo>
                    <a:pt x="15492" y="7144"/>
                  </a:lnTo>
                  <a:cubicBezTo>
                    <a:pt x="7871" y="7144"/>
                    <a:pt x="5014" y="12859"/>
                    <a:pt x="8824" y="19526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38887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6628" y="293687"/>
            <a:ext cx="7037706" cy="11461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3" y="1800224"/>
            <a:ext cx="10799761" cy="39608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CC5E270-9E46-4034-80F3-0E322B5313D2}"/>
              </a:ext>
            </a:extLst>
          </p:cNvPr>
          <p:cNvCxnSpPr>
            <a:cxnSpLocks/>
          </p:cNvCxnSpPr>
          <p:nvPr userDrawn="1"/>
        </p:nvCxnSpPr>
        <p:spPr>
          <a:xfrm>
            <a:off x="1047750" y="6124335"/>
            <a:ext cx="3960000" cy="0"/>
          </a:xfrm>
          <a:prstGeom prst="line">
            <a:avLst/>
          </a:prstGeom>
          <a:noFill/>
          <a:ln w="6350">
            <a:solidFill>
              <a:srgbClr val="A0A0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" name="Grafik 3">
            <a:extLst>
              <a:ext uri="{FF2B5EF4-FFF2-40B4-BE49-F238E27FC236}">
                <a16:creationId xmlns:a16="http://schemas.microsoft.com/office/drawing/2014/main" id="{A5FBC90B-B9A5-4D1D-91A8-C02EA006594C}"/>
              </a:ext>
            </a:extLst>
          </p:cNvPr>
          <p:cNvGrpSpPr/>
          <p:nvPr userDrawn="1"/>
        </p:nvGrpSpPr>
        <p:grpSpPr>
          <a:xfrm>
            <a:off x="5033655" y="5920638"/>
            <a:ext cx="1397653" cy="360250"/>
            <a:chOff x="-1146570" y="-142227"/>
            <a:chExt cx="7982055" cy="2057398"/>
          </a:xfrm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AD0C05B6-CD7D-41E3-A0DF-D51D91D16C07}"/>
                </a:ext>
              </a:extLst>
            </p:cNvPr>
            <p:cNvSpPr/>
            <p:nvPr/>
          </p:nvSpPr>
          <p:spPr>
            <a:xfrm>
              <a:off x="-544592" y="546429"/>
              <a:ext cx="495299" cy="809626"/>
            </a:xfrm>
            <a:custGeom>
              <a:avLst/>
              <a:gdLst>
                <a:gd name="connsiteX0" fmla="*/ 367189 w 495300"/>
                <a:gd name="connsiteY0" fmla="*/ 23336 h 809625"/>
                <a:gd name="connsiteX1" fmla="*/ 383381 w 495300"/>
                <a:gd name="connsiteY1" fmla="*/ 7144 h 809625"/>
                <a:gd name="connsiteX2" fmla="*/ 478631 w 495300"/>
                <a:gd name="connsiteY2" fmla="*/ 7144 h 809625"/>
                <a:gd name="connsiteX3" fmla="*/ 494824 w 495300"/>
                <a:gd name="connsiteY3" fmla="*/ 23336 h 809625"/>
                <a:gd name="connsiteX4" fmla="*/ 494824 w 495300"/>
                <a:gd name="connsiteY4" fmla="*/ 750094 h 809625"/>
                <a:gd name="connsiteX5" fmla="*/ 482441 w 495300"/>
                <a:gd name="connsiteY5" fmla="*/ 769144 h 809625"/>
                <a:gd name="connsiteX6" fmla="*/ 259556 w 495300"/>
                <a:gd name="connsiteY6" fmla="*/ 809149 h 809625"/>
                <a:gd name="connsiteX7" fmla="*/ 7144 w 495300"/>
                <a:gd name="connsiteY7" fmla="*/ 566261 h 809625"/>
                <a:gd name="connsiteX8" fmla="*/ 7144 w 495300"/>
                <a:gd name="connsiteY8" fmla="*/ 445294 h 809625"/>
                <a:gd name="connsiteX9" fmla="*/ 247174 w 495300"/>
                <a:gd name="connsiteY9" fmla="*/ 211931 h 809625"/>
                <a:gd name="connsiteX10" fmla="*/ 366236 w 495300"/>
                <a:gd name="connsiteY10" fmla="*/ 235744 h 809625"/>
                <a:gd name="connsiteX11" fmla="*/ 366236 w 495300"/>
                <a:gd name="connsiteY11" fmla="*/ 23336 h 809625"/>
                <a:gd name="connsiteX12" fmla="*/ 263366 w 495300"/>
                <a:gd name="connsiteY12" fmla="*/ 695801 h 809625"/>
                <a:gd name="connsiteX13" fmla="*/ 367189 w 495300"/>
                <a:gd name="connsiteY13" fmla="*/ 680561 h 809625"/>
                <a:gd name="connsiteX14" fmla="*/ 367189 w 495300"/>
                <a:gd name="connsiteY14" fmla="*/ 352901 h 809625"/>
                <a:gd name="connsiteX15" fmla="*/ 261461 w 495300"/>
                <a:gd name="connsiteY15" fmla="*/ 324326 h 809625"/>
                <a:gd name="connsiteX16" fmla="*/ 136684 w 495300"/>
                <a:gd name="connsiteY16" fmla="*/ 444341 h 809625"/>
                <a:gd name="connsiteX17" fmla="*/ 136684 w 495300"/>
                <a:gd name="connsiteY17" fmla="*/ 567214 h 809625"/>
                <a:gd name="connsiteX18" fmla="*/ 263366 w 495300"/>
                <a:gd name="connsiteY18" fmla="*/ 695801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5300" h="809625">
                  <a:moveTo>
                    <a:pt x="367189" y="23336"/>
                  </a:moveTo>
                  <a:cubicBezTo>
                    <a:pt x="367189" y="11906"/>
                    <a:pt x="372904" y="7144"/>
                    <a:pt x="383381" y="7144"/>
                  </a:cubicBezTo>
                  <a:lnTo>
                    <a:pt x="478631" y="7144"/>
                  </a:lnTo>
                  <a:cubicBezTo>
                    <a:pt x="490061" y="7144"/>
                    <a:pt x="494824" y="12859"/>
                    <a:pt x="494824" y="23336"/>
                  </a:cubicBezTo>
                  <a:lnTo>
                    <a:pt x="494824" y="750094"/>
                  </a:lnTo>
                  <a:cubicBezTo>
                    <a:pt x="494824" y="759619"/>
                    <a:pt x="491966" y="765334"/>
                    <a:pt x="482441" y="769144"/>
                  </a:cubicBezTo>
                  <a:cubicBezTo>
                    <a:pt x="416719" y="792956"/>
                    <a:pt x="330994" y="809149"/>
                    <a:pt x="259556" y="809149"/>
                  </a:cubicBezTo>
                  <a:cubicBezTo>
                    <a:pt x="113824" y="809149"/>
                    <a:pt x="7144" y="733901"/>
                    <a:pt x="7144" y="566261"/>
                  </a:cubicBezTo>
                  <a:lnTo>
                    <a:pt x="7144" y="445294"/>
                  </a:lnTo>
                  <a:cubicBezTo>
                    <a:pt x="7144" y="301466"/>
                    <a:pt x="109061" y="211931"/>
                    <a:pt x="247174" y="211931"/>
                  </a:cubicBezTo>
                  <a:cubicBezTo>
                    <a:pt x="290989" y="211931"/>
                    <a:pt x="332899" y="221456"/>
                    <a:pt x="366236" y="235744"/>
                  </a:cubicBezTo>
                  <a:lnTo>
                    <a:pt x="366236" y="23336"/>
                  </a:lnTo>
                  <a:close/>
                  <a:moveTo>
                    <a:pt x="263366" y="695801"/>
                  </a:moveTo>
                  <a:cubicBezTo>
                    <a:pt x="300514" y="695801"/>
                    <a:pt x="340519" y="690086"/>
                    <a:pt x="367189" y="680561"/>
                  </a:cubicBezTo>
                  <a:lnTo>
                    <a:pt x="367189" y="352901"/>
                  </a:lnTo>
                  <a:cubicBezTo>
                    <a:pt x="340519" y="334804"/>
                    <a:pt x="304324" y="324326"/>
                    <a:pt x="261461" y="324326"/>
                  </a:cubicBezTo>
                  <a:cubicBezTo>
                    <a:pt x="182404" y="324326"/>
                    <a:pt x="136684" y="360521"/>
                    <a:pt x="136684" y="444341"/>
                  </a:cubicBezTo>
                  <a:lnTo>
                    <a:pt x="136684" y="567214"/>
                  </a:lnTo>
                  <a:cubicBezTo>
                    <a:pt x="136684" y="661511"/>
                    <a:pt x="184309" y="695801"/>
                    <a:pt x="263366" y="695801"/>
                  </a:cubicBezTo>
                  <a:close/>
                </a:path>
              </a:pathLst>
            </a:custGeom>
            <a:solidFill>
              <a:srgbClr val="3C3C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4570E9A3-553F-479E-9AFC-63FED06CEF83}"/>
                </a:ext>
              </a:extLst>
            </p:cNvPr>
            <p:cNvSpPr/>
            <p:nvPr/>
          </p:nvSpPr>
          <p:spPr>
            <a:xfrm>
              <a:off x="80248" y="749311"/>
              <a:ext cx="342899" cy="590551"/>
            </a:xfrm>
            <a:custGeom>
              <a:avLst/>
              <a:gdLst>
                <a:gd name="connsiteX0" fmla="*/ 23336 w 342900"/>
                <a:gd name="connsiteY0" fmla="*/ 591979 h 590550"/>
                <a:gd name="connsiteX1" fmla="*/ 7144 w 342900"/>
                <a:gd name="connsiteY1" fmla="*/ 575786 h 590550"/>
                <a:gd name="connsiteX2" fmla="*/ 7144 w 342900"/>
                <a:gd name="connsiteY2" fmla="*/ 68104 h 590550"/>
                <a:gd name="connsiteX3" fmla="*/ 19526 w 342900"/>
                <a:gd name="connsiteY3" fmla="*/ 49054 h 590550"/>
                <a:gd name="connsiteX4" fmla="*/ 212884 w 342900"/>
                <a:gd name="connsiteY4" fmla="*/ 7144 h 590550"/>
                <a:gd name="connsiteX5" fmla="*/ 325279 w 342900"/>
                <a:gd name="connsiteY5" fmla="*/ 15716 h 590550"/>
                <a:gd name="connsiteX6" fmla="*/ 339566 w 342900"/>
                <a:gd name="connsiteY6" fmla="*/ 31909 h 590550"/>
                <a:gd name="connsiteX7" fmla="*/ 339566 w 342900"/>
                <a:gd name="connsiteY7" fmla="*/ 110966 h 590550"/>
                <a:gd name="connsiteX8" fmla="*/ 321469 w 342900"/>
                <a:gd name="connsiteY8" fmla="*/ 124301 h 590550"/>
                <a:gd name="connsiteX9" fmla="*/ 231934 w 342900"/>
                <a:gd name="connsiteY9" fmla="*/ 119539 h 590550"/>
                <a:gd name="connsiteX10" fmla="*/ 134779 w 342900"/>
                <a:gd name="connsiteY10" fmla="*/ 134779 h 590550"/>
                <a:gd name="connsiteX11" fmla="*/ 134779 w 342900"/>
                <a:gd name="connsiteY11" fmla="*/ 573881 h 590550"/>
                <a:gd name="connsiteX12" fmla="*/ 118586 w 342900"/>
                <a:gd name="connsiteY12" fmla="*/ 590074 h 590550"/>
                <a:gd name="connsiteX13" fmla="*/ 23336 w 342900"/>
                <a:gd name="connsiteY13" fmla="*/ 59007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590550">
                  <a:moveTo>
                    <a:pt x="23336" y="591979"/>
                  </a:moveTo>
                  <a:cubicBezTo>
                    <a:pt x="11906" y="591979"/>
                    <a:pt x="7144" y="586264"/>
                    <a:pt x="7144" y="575786"/>
                  </a:cubicBezTo>
                  <a:lnTo>
                    <a:pt x="7144" y="68104"/>
                  </a:lnTo>
                  <a:cubicBezTo>
                    <a:pt x="7144" y="59531"/>
                    <a:pt x="10001" y="52864"/>
                    <a:pt x="19526" y="49054"/>
                  </a:cubicBezTo>
                  <a:cubicBezTo>
                    <a:pt x="75724" y="21431"/>
                    <a:pt x="145256" y="7144"/>
                    <a:pt x="212884" y="7144"/>
                  </a:cubicBezTo>
                  <a:cubicBezTo>
                    <a:pt x="247174" y="7144"/>
                    <a:pt x="283369" y="9049"/>
                    <a:pt x="325279" y="15716"/>
                  </a:cubicBezTo>
                  <a:cubicBezTo>
                    <a:pt x="334804" y="16669"/>
                    <a:pt x="339566" y="23336"/>
                    <a:pt x="339566" y="31909"/>
                  </a:cubicBezTo>
                  <a:lnTo>
                    <a:pt x="339566" y="110966"/>
                  </a:lnTo>
                  <a:cubicBezTo>
                    <a:pt x="339566" y="120491"/>
                    <a:pt x="332899" y="126206"/>
                    <a:pt x="321469" y="124301"/>
                  </a:cubicBezTo>
                  <a:cubicBezTo>
                    <a:pt x="293846" y="119539"/>
                    <a:pt x="261461" y="119539"/>
                    <a:pt x="231934" y="119539"/>
                  </a:cubicBezTo>
                  <a:cubicBezTo>
                    <a:pt x="191929" y="119539"/>
                    <a:pt x="155734" y="126206"/>
                    <a:pt x="134779" y="134779"/>
                  </a:cubicBezTo>
                  <a:lnTo>
                    <a:pt x="134779" y="573881"/>
                  </a:lnTo>
                  <a:cubicBezTo>
                    <a:pt x="134779" y="585311"/>
                    <a:pt x="129064" y="590074"/>
                    <a:pt x="118586" y="590074"/>
                  </a:cubicBezTo>
                  <a:lnTo>
                    <a:pt x="23336" y="590074"/>
                  </a:lnTo>
                  <a:close/>
                </a:path>
              </a:pathLst>
            </a:custGeom>
            <a:solidFill>
              <a:srgbClr val="3C3C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7C938645-C441-496C-9097-09890744C520}"/>
                </a:ext>
              </a:extLst>
            </p:cNvPr>
            <p:cNvSpPr/>
            <p:nvPr/>
          </p:nvSpPr>
          <p:spPr>
            <a:xfrm>
              <a:off x="491730" y="542619"/>
              <a:ext cx="152400" cy="800099"/>
            </a:xfrm>
            <a:custGeom>
              <a:avLst/>
              <a:gdLst>
                <a:gd name="connsiteX0" fmla="*/ 79534 w 152400"/>
                <a:gd name="connsiteY0" fmla="*/ 150971 h 800100"/>
                <a:gd name="connsiteX1" fmla="*/ 7144 w 152400"/>
                <a:gd name="connsiteY1" fmla="*/ 78581 h 800100"/>
                <a:gd name="connsiteX2" fmla="*/ 79534 w 152400"/>
                <a:gd name="connsiteY2" fmla="*/ 7144 h 800100"/>
                <a:gd name="connsiteX3" fmla="*/ 150971 w 152400"/>
                <a:gd name="connsiteY3" fmla="*/ 78581 h 800100"/>
                <a:gd name="connsiteX4" fmla="*/ 79534 w 152400"/>
                <a:gd name="connsiteY4" fmla="*/ 150971 h 800100"/>
                <a:gd name="connsiteX5" fmla="*/ 30956 w 152400"/>
                <a:gd name="connsiteY5" fmla="*/ 798671 h 800100"/>
                <a:gd name="connsiteX6" fmla="*/ 14764 w 152400"/>
                <a:gd name="connsiteY6" fmla="*/ 782479 h 800100"/>
                <a:gd name="connsiteX7" fmla="*/ 14764 w 152400"/>
                <a:gd name="connsiteY7" fmla="*/ 243364 h 800100"/>
                <a:gd name="connsiteX8" fmla="*/ 30956 w 152400"/>
                <a:gd name="connsiteY8" fmla="*/ 228124 h 800100"/>
                <a:gd name="connsiteX9" fmla="*/ 127159 w 152400"/>
                <a:gd name="connsiteY9" fmla="*/ 228124 h 800100"/>
                <a:gd name="connsiteX10" fmla="*/ 142399 w 152400"/>
                <a:gd name="connsiteY10" fmla="*/ 243364 h 800100"/>
                <a:gd name="connsiteX11" fmla="*/ 142399 w 152400"/>
                <a:gd name="connsiteY11" fmla="*/ 782479 h 800100"/>
                <a:gd name="connsiteX12" fmla="*/ 127159 w 152400"/>
                <a:gd name="connsiteY12" fmla="*/ 798671 h 800100"/>
                <a:gd name="connsiteX13" fmla="*/ 30956 w 152400"/>
                <a:gd name="connsiteY13" fmla="*/ 798671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2400" h="800100">
                  <a:moveTo>
                    <a:pt x="79534" y="150971"/>
                  </a:moveTo>
                  <a:cubicBezTo>
                    <a:pt x="38576" y="150971"/>
                    <a:pt x="7144" y="118586"/>
                    <a:pt x="7144" y="78581"/>
                  </a:cubicBezTo>
                  <a:cubicBezTo>
                    <a:pt x="7144" y="36671"/>
                    <a:pt x="39529" y="7144"/>
                    <a:pt x="79534" y="7144"/>
                  </a:cubicBezTo>
                  <a:cubicBezTo>
                    <a:pt x="121444" y="7144"/>
                    <a:pt x="150971" y="36671"/>
                    <a:pt x="150971" y="78581"/>
                  </a:cubicBezTo>
                  <a:cubicBezTo>
                    <a:pt x="150971" y="118586"/>
                    <a:pt x="121444" y="150971"/>
                    <a:pt x="79534" y="150971"/>
                  </a:cubicBezTo>
                  <a:close/>
                  <a:moveTo>
                    <a:pt x="30956" y="798671"/>
                  </a:moveTo>
                  <a:cubicBezTo>
                    <a:pt x="21431" y="798671"/>
                    <a:pt x="14764" y="792956"/>
                    <a:pt x="14764" y="782479"/>
                  </a:cubicBezTo>
                  <a:lnTo>
                    <a:pt x="14764" y="243364"/>
                  </a:lnTo>
                  <a:cubicBezTo>
                    <a:pt x="14764" y="233839"/>
                    <a:pt x="21431" y="228124"/>
                    <a:pt x="30956" y="228124"/>
                  </a:cubicBezTo>
                  <a:lnTo>
                    <a:pt x="127159" y="228124"/>
                  </a:lnTo>
                  <a:cubicBezTo>
                    <a:pt x="136684" y="228124"/>
                    <a:pt x="142399" y="233839"/>
                    <a:pt x="142399" y="243364"/>
                  </a:cubicBezTo>
                  <a:lnTo>
                    <a:pt x="142399" y="782479"/>
                  </a:lnTo>
                  <a:cubicBezTo>
                    <a:pt x="142399" y="793909"/>
                    <a:pt x="136684" y="798671"/>
                    <a:pt x="127159" y="798671"/>
                  </a:cubicBezTo>
                  <a:lnTo>
                    <a:pt x="30956" y="798671"/>
                  </a:lnTo>
                  <a:close/>
                </a:path>
              </a:pathLst>
            </a:custGeom>
            <a:solidFill>
              <a:srgbClr val="3C3C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FDB9618A-07AC-4615-8B8A-D8D7ACED6766}"/>
                </a:ext>
              </a:extLst>
            </p:cNvPr>
            <p:cNvSpPr/>
            <p:nvPr/>
          </p:nvSpPr>
          <p:spPr>
            <a:xfrm>
              <a:off x="709119" y="762646"/>
              <a:ext cx="552450" cy="581026"/>
            </a:xfrm>
            <a:custGeom>
              <a:avLst/>
              <a:gdLst>
                <a:gd name="connsiteX0" fmla="*/ 220283 w 552450"/>
                <a:gd name="connsiteY0" fmla="*/ 578644 h 581025"/>
                <a:gd name="connsiteX1" fmla="*/ 201233 w 552450"/>
                <a:gd name="connsiteY1" fmla="*/ 565309 h 581025"/>
                <a:gd name="connsiteX2" fmla="*/ 8828 w 552450"/>
                <a:gd name="connsiteY2" fmla="*/ 25241 h 581025"/>
                <a:gd name="connsiteX3" fmla="*/ 21211 w 552450"/>
                <a:gd name="connsiteY3" fmla="*/ 7144 h 581025"/>
                <a:gd name="connsiteX4" fmla="*/ 123128 w 552450"/>
                <a:gd name="connsiteY4" fmla="*/ 7144 h 581025"/>
                <a:gd name="connsiteX5" fmla="*/ 142178 w 552450"/>
                <a:gd name="connsiteY5" fmla="*/ 19526 h 581025"/>
                <a:gd name="connsiteX6" fmla="*/ 277433 w 552450"/>
                <a:gd name="connsiteY6" fmla="*/ 446246 h 581025"/>
                <a:gd name="connsiteX7" fmla="*/ 279338 w 552450"/>
                <a:gd name="connsiteY7" fmla="*/ 446246 h 581025"/>
                <a:gd name="connsiteX8" fmla="*/ 414593 w 552450"/>
                <a:gd name="connsiteY8" fmla="*/ 19526 h 581025"/>
                <a:gd name="connsiteX9" fmla="*/ 432691 w 552450"/>
                <a:gd name="connsiteY9" fmla="*/ 7144 h 581025"/>
                <a:gd name="connsiteX10" fmla="*/ 536513 w 552450"/>
                <a:gd name="connsiteY10" fmla="*/ 7144 h 581025"/>
                <a:gd name="connsiteX11" fmla="*/ 548896 w 552450"/>
                <a:gd name="connsiteY11" fmla="*/ 25241 h 581025"/>
                <a:gd name="connsiteX12" fmla="*/ 354586 w 552450"/>
                <a:gd name="connsiteY12" fmla="*/ 565309 h 581025"/>
                <a:gd name="connsiteX13" fmla="*/ 335536 w 552450"/>
                <a:gd name="connsiteY13" fmla="*/ 578644 h 581025"/>
                <a:gd name="connsiteX14" fmla="*/ 220283 w 552450"/>
                <a:gd name="connsiteY14" fmla="*/ 5786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450" h="581025">
                  <a:moveTo>
                    <a:pt x="220283" y="578644"/>
                  </a:moveTo>
                  <a:cubicBezTo>
                    <a:pt x="210758" y="578644"/>
                    <a:pt x="205043" y="573881"/>
                    <a:pt x="201233" y="565309"/>
                  </a:cubicBezTo>
                  <a:lnTo>
                    <a:pt x="8828" y="25241"/>
                  </a:lnTo>
                  <a:cubicBezTo>
                    <a:pt x="4066" y="15716"/>
                    <a:pt x="9781" y="7144"/>
                    <a:pt x="21211" y="7144"/>
                  </a:cubicBezTo>
                  <a:lnTo>
                    <a:pt x="123128" y="7144"/>
                  </a:lnTo>
                  <a:cubicBezTo>
                    <a:pt x="132653" y="7144"/>
                    <a:pt x="139321" y="11906"/>
                    <a:pt x="142178" y="19526"/>
                  </a:cubicBezTo>
                  <a:lnTo>
                    <a:pt x="277433" y="446246"/>
                  </a:lnTo>
                  <a:lnTo>
                    <a:pt x="279338" y="446246"/>
                  </a:lnTo>
                  <a:lnTo>
                    <a:pt x="414593" y="19526"/>
                  </a:lnTo>
                  <a:cubicBezTo>
                    <a:pt x="416498" y="11906"/>
                    <a:pt x="423166" y="7144"/>
                    <a:pt x="432691" y="7144"/>
                  </a:cubicBezTo>
                  <a:lnTo>
                    <a:pt x="536513" y="7144"/>
                  </a:lnTo>
                  <a:cubicBezTo>
                    <a:pt x="547943" y="7144"/>
                    <a:pt x="551753" y="14764"/>
                    <a:pt x="548896" y="25241"/>
                  </a:cubicBezTo>
                  <a:lnTo>
                    <a:pt x="354586" y="565309"/>
                  </a:lnTo>
                  <a:cubicBezTo>
                    <a:pt x="351728" y="573881"/>
                    <a:pt x="345061" y="578644"/>
                    <a:pt x="335536" y="578644"/>
                  </a:cubicBezTo>
                  <a:lnTo>
                    <a:pt x="220283" y="578644"/>
                  </a:lnTo>
                  <a:close/>
                </a:path>
              </a:pathLst>
            </a:custGeom>
            <a:solidFill>
              <a:srgbClr val="3C3C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D97D9C28-826B-48FF-82AC-184CA1DCF506}"/>
                </a:ext>
              </a:extLst>
            </p:cNvPr>
            <p:cNvSpPr/>
            <p:nvPr/>
          </p:nvSpPr>
          <p:spPr>
            <a:xfrm>
              <a:off x="1305164" y="750265"/>
              <a:ext cx="495299" cy="609600"/>
            </a:xfrm>
            <a:custGeom>
              <a:avLst/>
              <a:gdLst>
                <a:gd name="connsiteX0" fmla="*/ 488156 w 495300"/>
                <a:gd name="connsiteY0" fmla="*/ 344329 h 609600"/>
                <a:gd name="connsiteX1" fmla="*/ 471964 w 495300"/>
                <a:gd name="connsiteY1" fmla="*/ 359569 h 609600"/>
                <a:gd name="connsiteX2" fmla="*/ 136684 w 495300"/>
                <a:gd name="connsiteY2" fmla="*/ 359569 h 609600"/>
                <a:gd name="connsiteX3" fmla="*/ 136684 w 495300"/>
                <a:gd name="connsiteY3" fmla="*/ 390049 h 609600"/>
                <a:gd name="connsiteX4" fmla="*/ 253841 w 495300"/>
                <a:gd name="connsiteY4" fmla="*/ 491966 h 609600"/>
                <a:gd name="connsiteX5" fmla="*/ 409099 w 495300"/>
                <a:gd name="connsiteY5" fmla="*/ 441484 h 609600"/>
                <a:gd name="connsiteX6" fmla="*/ 431006 w 495300"/>
                <a:gd name="connsiteY6" fmla="*/ 444341 h 609600"/>
                <a:gd name="connsiteX7" fmla="*/ 475774 w 495300"/>
                <a:gd name="connsiteY7" fmla="*/ 505301 h 609600"/>
                <a:gd name="connsiteX8" fmla="*/ 472916 w 495300"/>
                <a:gd name="connsiteY8" fmla="*/ 528161 h 609600"/>
                <a:gd name="connsiteX9" fmla="*/ 249079 w 495300"/>
                <a:gd name="connsiteY9" fmla="*/ 604361 h 609600"/>
                <a:gd name="connsiteX10" fmla="*/ 7144 w 495300"/>
                <a:gd name="connsiteY10" fmla="*/ 389096 h 609600"/>
                <a:gd name="connsiteX11" fmla="*/ 7144 w 495300"/>
                <a:gd name="connsiteY11" fmla="*/ 232886 h 609600"/>
                <a:gd name="connsiteX12" fmla="*/ 250031 w 495300"/>
                <a:gd name="connsiteY12" fmla="*/ 7144 h 609600"/>
                <a:gd name="connsiteX13" fmla="*/ 488156 w 495300"/>
                <a:gd name="connsiteY13" fmla="*/ 232886 h 609600"/>
                <a:gd name="connsiteX14" fmla="*/ 488156 w 495300"/>
                <a:gd name="connsiteY14" fmla="*/ 344329 h 609600"/>
                <a:gd name="connsiteX15" fmla="*/ 250031 w 495300"/>
                <a:gd name="connsiteY15" fmla="*/ 119539 h 609600"/>
                <a:gd name="connsiteX16" fmla="*/ 136684 w 495300"/>
                <a:gd name="connsiteY16" fmla="*/ 231934 h 609600"/>
                <a:gd name="connsiteX17" fmla="*/ 136684 w 495300"/>
                <a:gd name="connsiteY17" fmla="*/ 260509 h 609600"/>
                <a:gd name="connsiteX18" fmla="*/ 363379 w 495300"/>
                <a:gd name="connsiteY18" fmla="*/ 260509 h 609600"/>
                <a:gd name="connsiteX19" fmla="*/ 363379 w 495300"/>
                <a:gd name="connsiteY19" fmla="*/ 231934 h 609600"/>
                <a:gd name="connsiteX20" fmla="*/ 250031 w 495300"/>
                <a:gd name="connsiteY20" fmla="*/ 119539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609600">
                  <a:moveTo>
                    <a:pt x="488156" y="344329"/>
                  </a:moveTo>
                  <a:cubicBezTo>
                    <a:pt x="488156" y="353854"/>
                    <a:pt x="482441" y="359569"/>
                    <a:pt x="471964" y="359569"/>
                  </a:cubicBezTo>
                  <a:lnTo>
                    <a:pt x="136684" y="359569"/>
                  </a:lnTo>
                  <a:lnTo>
                    <a:pt x="136684" y="390049"/>
                  </a:lnTo>
                  <a:cubicBezTo>
                    <a:pt x="136684" y="457676"/>
                    <a:pt x="183356" y="491966"/>
                    <a:pt x="253841" y="491966"/>
                  </a:cubicBezTo>
                  <a:cubicBezTo>
                    <a:pt x="322421" y="491966"/>
                    <a:pt x="368141" y="469106"/>
                    <a:pt x="409099" y="441484"/>
                  </a:cubicBezTo>
                  <a:cubicBezTo>
                    <a:pt x="416719" y="435769"/>
                    <a:pt x="425291" y="436721"/>
                    <a:pt x="431006" y="444341"/>
                  </a:cubicBezTo>
                  <a:lnTo>
                    <a:pt x="475774" y="505301"/>
                  </a:lnTo>
                  <a:cubicBezTo>
                    <a:pt x="482441" y="512921"/>
                    <a:pt x="481489" y="521494"/>
                    <a:pt x="472916" y="528161"/>
                  </a:cubicBezTo>
                  <a:cubicBezTo>
                    <a:pt x="414814" y="574834"/>
                    <a:pt x="342424" y="604361"/>
                    <a:pt x="249079" y="604361"/>
                  </a:cubicBezTo>
                  <a:cubicBezTo>
                    <a:pt x="124301" y="604361"/>
                    <a:pt x="7144" y="535781"/>
                    <a:pt x="7144" y="389096"/>
                  </a:cubicBezTo>
                  <a:lnTo>
                    <a:pt x="7144" y="232886"/>
                  </a:lnTo>
                  <a:cubicBezTo>
                    <a:pt x="7144" y="70961"/>
                    <a:pt x="128111" y="7144"/>
                    <a:pt x="250031" y="7144"/>
                  </a:cubicBezTo>
                  <a:cubicBezTo>
                    <a:pt x="370046" y="7144"/>
                    <a:pt x="488156" y="70961"/>
                    <a:pt x="488156" y="232886"/>
                  </a:cubicBezTo>
                  <a:lnTo>
                    <a:pt x="488156" y="344329"/>
                  </a:lnTo>
                  <a:close/>
                  <a:moveTo>
                    <a:pt x="250031" y="119539"/>
                  </a:moveTo>
                  <a:cubicBezTo>
                    <a:pt x="185261" y="119539"/>
                    <a:pt x="136684" y="150019"/>
                    <a:pt x="136684" y="231934"/>
                  </a:cubicBezTo>
                  <a:lnTo>
                    <a:pt x="136684" y="260509"/>
                  </a:lnTo>
                  <a:lnTo>
                    <a:pt x="363379" y="260509"/>
                  </a:lnTo>
                  <a:lnTo>
                    <a:pt x="363379" y="231934"/>
                  </a:lnTo>
                  <a:cubicBezTo>
                    <a:pt x="363379" y="150971"/>
                    <a:pt x="310991" y="119539"/>
                    <a:pt x="250031" y="119539"/>
                  </a:cubicBezTo>
                  <a:close/>
                </a:path>
              </a:pathLst>
            </a:custGeom>
            <a:solidFill>
              <a:srgbClr val="3C3C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FCDE969B-75F8-4F61-B8F6-8A5ABAEEFFE0}"/>
                </a:ext>
              </a:extLst>
            </p:cNvPr>
            <p:cNvSpPr/>
            <p:nvPr/>
          </p:nvSpPr>
          <p:spPr>
            <a:xfrm>
              <a:off x="1899525" y="545478"/>
              <a:ext cx="781050" cy="800099"/>
            </a:xfrm>
            <a:custGeom>
              <a:avLst/>
              <a:gdLst>
                <a:gd name="connsiteX0" fmla="*/ 22384 w 781050"/>
                <a:gd name="connsiteY0" fmla="*/ 795814 h 800100"/>
                <a:gd name="connsiteX1" fmla="*/ 7144 w 781050"/>
                <a:gd name="connsiteY1" fmla="*/ 779621 h 800100"/>
                <a:gd name="connsiteX2" fmla="*/ 7144 w 781050"/>
                <a:gd name="connsiteY2" fmla="*/ 24289 h 800100"/>
                <a:gd name="connsiteX3" fmla="*/ 22384 w 781050"/>
                <a:gd name="connsiteY3" fmla="*/ 8096 h 800100"/>
                <a:gd name="connsiteX4" fmla="*/ 142399 w 781050"/>
                <a:gd name="connsiteY4" fmla="*/ 8096 h 800100"/>
                <a:gd name="connsiteX5" fmla="*/ 160496 w 781050"/>
                <a:gd name="connsiteY5" fmla="*/ 20479 h 800100"/>
                <a:gd name="connsiteX6" fmla="*/ 294799 w 781050"/>
                <a:gd name="connsiteY6" fmla="*/ 270034 h 800100"/>
                <a:gd name="connsiteX7" fmla="*/ 388144 w 781050"/>
                <a:gd name="connsiteY7" fmla="*/ 464344 h 800100"/>
                <a:gd name="connsiteX8" fmla="*/ 392906 w 781050"/>
                <a:gd name="connsiteY8" fmla="*/ 464344 h 800100"/>
                <a:gd name="connsiteX9" fmla="*/ 486251 w 781050"/>
                <a:gd name="connsiteY9" fmla="*/ 270034 h 800100"/>
                <a:gd name="connsiteX10" fmla="*/ 619601 w 781050"/>
                <a:gd name="connsiteY10" fmla="*/ 19526 h 800100"/>
                <a:gd name="connsiteX11" fmla="*/ 638651 w 781050"/>
                <a:gd name="connsiteY11" fmla="*/ 7144 h 800100"/>
                <a:gd name="connsiteX12" fmla="*/ 757714 w 781050"/>
                <a:gd name="connsiteY12" fmla="*/ 7144 h 800100"/>
                <a:gd name="connsiteX13" fmla="*/ 773906 w 781050"/>
                <a:gd name="connsiteY13" fmla="*/ 23336 h 800100"/>
                <a:gd name="connsiteX14" fmla="*/ 773906 w 781050"/>
                <a:gd name="connsiteY14" fmla="*/ 778669 h 800100"/>
                <a:gd name="connsiteX15" fmla="*/ 757714 w 781050"/>
                <a:gd name="connsiteY15" fmla="*/ 794861 h 800100"/>
                <a:gd name="connsiteX16" fmla="*/ 657701 w 781050"/>
                <a:gd name="connsiteY16" fmla="*/ 794861 h 800100"/>
                <a:gd name="connsiteX17" fmla="*/ 642461 w 781050"/>
                <a:gd name="connsiteY17" fmla="*/ 778669 h 800100"/>
                <a:gd name="connsiteX18" fmla="*/ 642461 w 781050"/>
                <a:gd name="connsiteY18" fmla="*/ 557689 h 800100"/>
                <a:gd name="connsiteX19" fmla="*/ 651034 w 781050"/>
                <a:gd name="connsiteY19" fmla="*/ 210979 h 800100"/>
                <a:gd name="connsiteX20" fmla="*/ 648176 w 781050"/>
                <a:gd name="connsiteY20" fmla="*/ 210026 h 800100"/>
                <a:gd name="connsiteX21" fmla="*/ 549117 w 781050"/>
                <a:gd name="connsiteY21" fmla="*/ 413861 h 800100"/>
                <a:gd name="connsiteX22" fmla="*/ 451961 w 781050"/>
                <a:gd name="connsiteY22" fmla="*/ 602456 h 800100"/>
                <a:gd name="connsiteX23" fmla="*/ 432911 w 781050"/>
                <a:gd name="connsiteY23" fmla="*/ 614839 h 800100"/>
                <a:gd name="connsiteX24" fmla="*/ 349091 w 781050"/>
                <a:gd name="connsiteY24" fmla="*/ 614839 h 800100"/>
                <a:gd name="connsiteX25" fmla="*/ 330041 w 781050"/>
                <a:gd name="connsiteY25" fmla="*/ 602456 h 800100"/>
                <a:gd name="connsiteX26" fmla="*/ 232886 w 781050"/>
                <a:gd name="connsiteY26" fmla="*/ 414814 h 800100"/>
                <a:gd name="connsiteX27" fmla="*/ 133826 w 781050"/>
                <a:gd name="connsiteY27" fmla="*/ 210979 h 800100"/>
                <a:gd name="connsiteX28" fmla="*/ 130969 w 781050"/>
                <a:gd name="connsiteY28" fmla="*/ 211931 h 800100"/>
                <a:gd name="connsiteX29" fmla="*/ 139541 w 781050"/>
                <a:gd name="connsiteY29" fmla="*/ 558641 h 800100"/>
                <a:gd name="connsiteX30" fmla="*/ 139541 w 781050"/>
                <a:gd name="connsiteY30" fmla="*/ 780574 h 800100"/>
                <a:gd name="connsiteX31" fmla="*/ 123349 w 781050"/>
                <a:gd name="connsiteY31" fmla="*/ 796766 h 800100"/>
                <a:gd name="connsiteX32" fmla="*/ 22384 w 781050"/>
                <a:gd name="connsiteY32" fmla="*/ 796766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81050" h="800100">
                  <a:moveTo>
                    <a:pt x="22384" y="795814"/>
                  </a:moveTo>
                  <a:cubicBezTo>
                    <a:pt x="12859" y="795814"/>
                    <a:pt x="7144" y="790099"/>
                    <a:pt x="7144" y="779621"/>
                  </a:cubicBezTo>
                  <a:lnTo>
                    <a:pt x="7144" y="24289"/>
                  </a:lnTo>
                  <a:cubicBezTo>
                    <a:pt x="7144" y="12859"/>
                    <a:pt x="12859" y="8096"/>
                    <a:pt x="22384" y="8096"/>
                  </a:cubicBezTo>
                  <a:lnTo>
                    <a:pt x="142399" y="8096"/>
                  </a:lnTo>
                  <a:cubicBezTo>
                    <a:pt x="150019" y="8096"/>
                    <a:pt x="156686" y="10954"/>
                    <a:pt x="160496" y="20479"/>
                  </a:cubicBezTo>
                  <a:lnTo>
                    <a:pt x="294799" y="270034"/>
                  </a:lnTo>
                  <a:cubicBezTo>
                    <a:pt x="324326" y="325279"/>
                    <a:pt x="370999" y="424339"/>
                    <a:pt x="388144" y="464344"/>
                  </a:cubicBezTo>
                  <a:lnTo>
                    <a:pt x="392906" y="464344"/>
                  </a:lnTo>
                  <a:cubicBezTo>
                    <a:pt x="411004" y="424339"/>
                    <a:pt x="456724" y="325279"/>
                    <a:pt x="486251" y="270034"/>
                  </a:cubicBezTo>
                  <a:lnTo>
                    <a:pt x="619601" y="19526"/>
                  </a:lnTo>
                  <a:cubicBezTo>
                    <a:pt x="624364" y="10954"/>
                    <a:pt x="631031" y="7144"/>
                    <a:pt x="638651" y="7144"/>
                  </a:cubicBezTo>
                  <a:lnTo>
                    <a:pt x="757714" y="7144"/>
                  </a:lnTo>
                  <a:cubicBezTo>
                    <a:pt x="769144" y="7144"/>
                    <a:pt x="773906" y="12859"/>
                    <a:pt x="773906" y="23336"/>
                  </a:cubicBezTo>
                  <a:lnTo>
                    <a:pt x="773906" y="778669"/>
                  </a:lnTo>
                  <a:cubicBezTo>
                    <a:pt x="773906" y="790099"/>
                    <a:pt x="768192" y="794861"/>
                    <a:pt x="757714" y="794861"/>
                  </a:cubicBezTo>
                  <a:lnTo>
                    <a:pt x="657701" y="794861"/>
                  </a:lnTo>
                  <a:cubicBezTo>
                    <a:pt x="648176" y="794861"/>
                    <a:pt x="642461" y="789146"/>
                    <a:pt x="642461" y="778669"/>
                  </a:cubicBezTo>
                  <a:lnTo>
                    <a:pt x="642461" y="557689"/>
                  </a:lnTo>
                  <a:cubicBezTo>
                    <a:pt x="642461" y="453866"/>
                    <a:pt x="647224" y="319564"/>
                    <a:pt x="651034" y="210979"/>
                  </a:cubicBezTo>
                  <a:lnTo>
                    <a:pt x="648176" y="210026"/>
                  </a:lnTo>
                  <a:cubicBezTo>
                    <a:pt x="621506" y="267176"/>
                    <a:pt x="585311" y="341471"/>
                    <a:pt x="549117" y="413861"/>
                  </a:cubicBezTo>
                  <a:lnTo>
                    <a:pt x="451961" y="602456"/>
                  </a:lnTo>
                  <a:cubicBezTo>
                    <a:pt x="449104" y="610076"/>
                    <a:pt x="442436" y="614839"/>
                    <a:pt x="432911" y="614839"/>
                  </a:cubicBezTo>
                  <a:lnTo>
                    <a:pt x="349091" y="614839"/>
                  </a:lnTo>
                  <a:cubicBezTo>
                    <a:pt x="340519" y="614839"/>
                    <a:pt x="333851" y="610076"/>
                    <a:pt x="330041" y="602456"/>
                  </a:cubicBezTo>
                  <a:lnTo>
                    <a:pt x="232886" y="414814"/>
                  </a:lnTo>
                  <a:cubicBezTo>
                    <a:pt x="196691" y="342424"/>
                    <a:pt x="160496" y="268129"/>
                    <a:pt x="133826" y="210979"/>
                  </a:cubicBezTo>
                  <a:lnTo>
                    <a:pt x="130969" y="211931"/>
                  </a:lnTo>
                  <a:cubicBezTo>
                    <a:pt x="135731" y="319564"/>
                    <a:pt x="139541" y="454819"/>
                    <a:pt x="139541" y="558641"/>
                  </a:cubicBezTo>
                  <a:lnTo>
                    <a:pt x="139541" y="780574"/>
                  </a:lnTo>
                  <a:cubicBezTo>
                    <a:pt x="139541" y="792004"/>
                    <a:pt x="133826" y="796766"/>
                    <a:pt x="123349" y="796766"/>
                  </a:cubicBezTo>
                  <a:lnTo>
                    <a:pt x="22384" y="796766"/>
                  </a:lnTo>
                  <a:close/>
                </a:path>
              </a:pathLst>
            </a:custGeom>
            <a:solidFill>
              <a:srgbClr val="3C3C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006A8194-A916-40FF-863B-ABCBA23BCEAB}"/>
                </a:ext>
              </a:extLst>
            </p:cNvPr>
            <p:cNvSpPr/>
            <p:nvPr/>
          </p:nvSpPr>
          <p:spPr>
            <a:xfrm>
              <a:off x="2798683" y="762646"/>
              <a:ext cx="495299" cy="800099"/>
            </a:xfrm>
            <a:custGeom>
              <a:avLst/>
              <a:gdLst>
                <a:gd name="connsiteX0" fmla="*/ 360521 w 495300"/>
                <a:gd name="connsiteY0" fmla="*/ 23336 h 800100"/>
                <a:gd name="connsiteX1" fmla="*/ 376714 w 495300"/>
                <a:gd name="connsiteY1" fmla="*/ 8096 h 800100"/>
                <a:gd name="connsiteX2" fmla="*/ 471964 w 495300"/>
                <a:gd name="connsiteY2" fmla="*/ 8096 h 800100"/>
                <a:gd name="connsiteX3" fmla="*/ 488156 w 495300"/>
                <a:gd name="connsiteY3" fmla="*/ 23336 h 800100"/>
                <a:gd name="connsiteX4" fmla="*/ 488156 w 495300"/>
                <a:gd name="connsiteY4" fmla="*/ 542449 h 800100"/>
                <a:gd name="connsiteX5" fmla="*/ 242411 w 495300"/>
                <a:gd name="connsiteY5" fmla="*/ 799624 h 800100"/>
                <a:gd name="connsiteX6" fmla="*/ 26194 w 495300"/>
                <a:gd name="connsiteY6" fmla="*/ 730091 h 800100"/>
                <a:gd name="connsiteX7" fmla="*/ 23336 w 495300"/>
                <a:gd name="connsiteY7" fmla="*/ 708184 h 800100"/>
                <a:gd name="connsiteX8" fmla="*/ 70961 w 495300"/>
                <a:gd name="connsiteY8" fmla="*/ 640556 h 800100"/>
                <a:gd name="connsiteX9" fmla="*/ 91916 w 495300"/>
                <a:gd name="connsiteY9" fmla="*/ 634841 h 800100"/>
                <a:gd name="connsiteX10" fmla="*/ 241459 w 495300"/>
                <a:gd name="connsiteY10" fmla="*/ 685324 h 800100"/>
                <a:gd name="connsiteX11" fmla="*/ 361474 w 495300"/>
                <a:gd name="connsiteY11" fmla="*/ 541496 h 800100"/>
                <a:gd name="connsiteX12" fmla="*/ 243364 w 495300"/>
                <a:gd name="connsiteY12" fmla="*/ 561499 h 800100"/>
                <a:gd name="connsiteX13" fmla="*/ 7144 w 495300"/>
                <a:gd name="connsiteY13" fmla="*/ 336709 h 800100"/>
                <a:gd name="connsiteX14" fmla="*/ 7144 w 495300"/>
                <a:gd name="connsiteY14" fmla="*/ 22384 h 800100"/>
                <a:gd name="connsiteX15" fmla="*/ 23336 w 495300"/>
                <a:gd name="connsiteY15" fmla="*/ 7144 h 800100"/>
                <a:gd name="connsiteX16" fmla="*/ 119539 w 495300"/>
                <a:gd name="connsiteY16" fmla="*/ 7144 h 800100"/>
                <a:gd name="connsiteX17" fmla="*/ 134779 w 495300"/>
                <a:gd name="connsiteY17" fmla="*/ 22384 h 800100"/>
                <a:gd name="connsiteX18" fmla="*/ 134779 w 495300"/>
                <a:gd name="connsiteY18" fmla="*/ 330994 h 800100"/>
                <a:gd name="connsiteX19" fmla="*/ 260509 w 495300"/>
                <a:gd name="connsiteY19" fmla="*/ 445294 h 800100"/>
                <a:gd name="connsiteX20" fmla="*/ 359569 w 495300"/>
                <a:gd name="connsiteY20" fmla="*/ 423386 h 800100"/>
                <a:gd name="connsiteX21" fmla="*/ 359569 w 495300"/>
                <a:gd name="connsiteY21" fmla="*/ 23336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5300" h="800100">
                  <a:moveTo>
                    <a:pt x="360521" y="23336"/>
                  </a:moveTo>
                  <a:cubicBezTo>
                    <a:pt x="360521" y="13811"/>
                    <a:pt x="366236" y="8096"/>
                    <a:pt x="376714" y="8096"/>
                  </a:cubicBezTo>
                  <a:lnTo>
                    <a:pt x="471964" y="8096"/>
                  </a:lnTo>
                  <a:cubicBezTo>
                    <a:pt x="483394" y="8096"/>
                    <a:pt x="488156" y="13811"/>
                    <a:pt x="488156" y="23336"/>
                  </a:cubicBezTo>
                  <a:lnTo>
                    <a:pt x="488156" y="542449"/>
                  </a:lnTo>
                  <a:cubicBezTo>
                    <a:pt x="488156" y="711994"/>
                    <a:pt x="411004" y="799624"/>
                    <a:pt x="242411" y="799624"/>
                  </a:cubicBezTo>
                  <a:cubicBezTo>
                    <a:pt x="149066" y="799624"/>
                    <a:pt x="83344" y="777716"/>
                    <a:pt x="26194" y="730091"/>
                  </a:cubicBezTo>
                  <a:cubicBezTo>
                    <a:pt x="17621" y="723424"/>
                    <a:pt x="17621" y="716756"/>
                    <a:pt x="23336" y="708184"/>
                  </a:cubicBezTo>
                  <a:lnTo>
                    <a:pt x="70961" y="640556"/>
                  </a:lnTo>
                  <a:cubicBezTo>
                    <a:pt x="76676" y="631984"/>
                    <a:pt x="84296" y="629126"/>
                    <a:pt x="91916" y="634841"/>
                  </a:cubicBezTo>
                  <a:cubicBezTo>
                    <a:pt x="133826" y="663416"/>
                    <a:pt x="182404" y="685324"/>
                    <a:pt x="241459" y="685324"/>
                  </a:cubicBezTo>
                  <a:cubicBezTo>
                    <a:pt x="317659" y="685324"/>
                    <a:pt x="366236" y="651986"/>
                    <a:pt x="361474" y="541496"/>
                  </a:cubicBezTo>
                  <a:cubicBezTo>
                    <a:pt x="326231" y="552926"/>
                    <a:pt x="284321" y="561499"/>
                    <a:pt x="243364" y="561499"/>
                  </a:cubicBezTo>
                  <a:cubicBezTo>
                    <a:pt x="129064" y="561499"/>
                    <a:pt x="7144" y="489109"/>
                    <a:pt x="7144" y="336709"/>
                  </a:cubicBezTo>
                  <a:lnTo>
                    <a:pt x="7144" y="22384"/>
                  </a:lnTo>
                  <a:cubicBezTo>
                    <a:pt x="7144" y="12859"/>
                    <a:pt x="13811" y="7144"/>
                    <a:pt x="23336" y="7144"/>
                  </a:cubicBezTo>
                  <a:lnTo>
                    <a:pt x="119539" y="7144"/>
                  </a:lnTo>
                  <a:cubicBezTo>
                    <a:pt x="129064" y="7144"/>
                    <a:pt x="134779" y="12859"/>
                    <a:pt x="134779" y="22384"/>
                  </a:cubicBezTo>
                  <a:lnTo>
                    <a:pt x="134779" y="330994"/>
                  </a:lnTo>
                  <a:cubicBezTo>
                    <a:pt x="134779" y="415766"/>
                    <a:pt x="194786" y="445294"/>
                    <a:pt x="260509" y="445294"/>
                  </a:cubicBezTo>
                  <a:cubicBezTo>
                    <a:pt x="297656" y="446246"/>
                    <a:pt x="335756" y="436721"/>
                    <a:pt x="359569" y="423386"/>
                  </a:cubicBezTo>
                  <a:lnTo>
                    <a:pt x="359569" y="23336"/>
                  </a:lnTo>
                  <a:close/>
                </a:path>
              </a:pathLst>
            </a:custGeom>
            <a:solidFill>
              <a:srgbClr val="3C3C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8AD5F5BD-D1BC-4B75-BADD-52B39C0631F3}"/>
                </a:ext>
              </a:extLst>
            </p:cNvPr>
            <p:cNvSpPr/>
            <p:nvPr/>
          </p:nvSpPr>
          <p:spPr>
            <a:xfrm>
              <a:off x="3396854" y="546429"/>
              <a:ext cx="495299" cy="809626"/>
            </a:xfrm>
            <a:custGeom>
              <a:avLst/>
              <a:gdLst>
                <a:gd name="connsiteX0" fmla="*/ 253841 w 495300"/>
                <a:gd name="connsiteY0" fmla="*/ 210979 h 809625"/>
                <a:gd name="connsiteX1" fmla="*/ 495776 w 495300"/>
                <a:gd name="connsiteY1" fmla="*/ 444341 h 809625"/>
                <a:gd name="connsiteX2" fmla="*/ 495776 w 495300"/>
                <a:gd name="connsiteY2" fmla="*/ 566261 h 809625"/>
                <a:gd name="connsiteX3" fmla="*/ 242411 w 495300"/>
                <a:gd name="connsiteY3" fmla="*/ 809149 h 809625"/>
                <a:gd name="connsiteX4" fmla="*/ 20479 w 495300"/>
                <a:gd name="connsiteY4" fmla="*/ 769144 h 809625"/>
                <a:gd name="connsiteX5" fmla="*/ 7144 w 495300"/>
                <a:gd name="connsiteY5" fmla="*/ 750094 h 809625"/>
                <a:gd name="connsiteX6" fmla="*/ 7144 w 495300"/>
                <a:gd name="connsiteY6" fmla="*/ 23336 h 809625"/>
                <a:gd name="connsiteX7" fmla="*/ 23336 w 495300"/>
                <a:gd name="connsiteY7" fmla="*/ 7144 h 809625"/>
                <a:gd name="connsiteX8" fmla="*/ 118586 w 495300"/>
                <a:gd name="connsiteY8" fmla="*/ 7144 h 809625"/>
                <a:gd name="connsiteX9" fmla="*/ 134779 w 495300"/>
                <a:gd name="connsiteY9" fmla="*/ 23336 h 809625"/>
                <a:gd name="connsiteX10" fmla="*/ 134779 w 495300"/>
                <a:gd name="connsiteY10" fmla="*/ 234791 h 809625"/>
                <a:gd name="connsiteX11" fmla="*/ 253841 w 495300"/>
                <a:gd name="connsiteY11" fmla="*/ 210979 h 809625"/>
                <a:gd name="connsiteX12" fmla="*/ 365284 w 495300"/>
                <a:gd name="connsiteY12" fmla="*/ 567214 h 809625"/>
                <a:gd name="connsiteX13" fmla="*/ 365284 w 495300"/>
                <a:gd name="connsiteY13" fmla="*/ 444341 h 809625"/>
                <a:gd name="connsiteX14" fmla="*/ 240506 w 495300"/>
                <a:gd name="connsiteY14" fmla="*/ 324326 h 809625"/>
                <a:gd name="connsiteX15" fmla="*/ 134779 w 495300"/>
                <a:gd name="connsiteY15" fmla="*/ 352901 h 809625"/>
                <a:gd name="connsiteX16" fmla="*/ 134779 w 495300"/>
                <a:gd name="connsiteY16" fmla="*/ 678656 h 809625"/>
                <a:gd name="connsiteX17" fmla="*/ 238601 w 495300"/>
                <a:gd name="connsiteY17" fmla="*/ 693896 h 809625"/>
                <a:gd name="connsiteX18" fmla="*/ 365284 w 495300"/>
                <a:gd name="connsiteY18" fmla="*/ 567214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5300" h="809625">
                  <a:moveTo>
                    <a:pt x="253841" y="210979"/>
                  </a:moveTo>
                  <a:cubicBezTo>
                    <a:pt x="392906" y="210979"/>
                    <a:pt x="495776" y="301466"/>
                    <a:pt x="495776" y="444341"/>
                  </a:cubicBezTo>
                  <a:lnTo>
                    <a:pt x="495776" y="566261"/>
                  </a:lnTo>
                  <a:cubicBezTo>
                    <a:pt x="495776" y="733901"/>
                    <a:pt x="388144" y="809149"/>
                    <a:pt x="242411" y="809149"/>
                  </a:cubicBezTo>
                  <a:cubicBezTo>
                    <a:pt x="170974" y="809149"/>
                    <a:pt x="86201" y="793909"/>
                    <a:pt x="20479" y="769144"/>
                  </a:cubicBezTo>
                  <a:cubicBezTo>
                    <a:pt x="10954" y="766286"/>
                    <a:pt x="7144" y="760571"/>
                    <a:pt x="7144" y="750094"/>
                  </a:cubicBezTo>
                  <a:lnTo>
                    <a:pt x="7144" y="23336"/>
                  </a:lnTo>
                  <a:cubicBezTo>
                    <a:pt x="7144" y="11906"/>
                    <a:pt x="12859" y="7144"/>
                    <a:pt x="23336" y="7144"/>
                  </a:cubicBezTo>
                  <a:lnTo>
                    <a:pt x="118586" y="7144"/>
                  </a:lnTo>
                  <a:cubicBezTo>
                    <a:pt x="130016" y="7144"/>
                    <a:pt x="134779" y="12859"/>
                    <a:pt x="134779" y="23336"/>
                  </a:cubicBezTo>
                  <a:lnTo>
                    <a:pt x="134779" y="234791"/>
                  </a:lnTo>
                  <a:cubicBezTo>
                    <a:pt x="169069" y="220504"/>
                    <a:pt x="210026" y="210979"/>
                    <a:pt x="253841" y="210979"/>
                  </a:cubicBezTo>
                  <a:close/>
                  <a:moveTo>
                    <a:pt x="365284" y="567214"/>
                  </a:moveTo>
                  <a:lnTo>
                    <a:pt x="365284" y="444341"/>
                  </a:lnTo>
                  <a:cubicBezTo>
                    <a:pt x="365284" y="360521"/>
                    <a:pt x="320516" y="324326"/>
                    <a:pt x="240506" y="324326"/>
                  </a:cubicBezTo>
                  <a:cubicBezTo>
                    <a:pt x="198596" y="324326"/>
                    <a:pt x="162401" y="335756"/>
                    <a:pt x="134779" y="352901"/>
                  </a:cubicBezTo>
                  <a:lnTo>
                    <a:pt x="134779" y="678656"/>
                  </a:lnTo>
                  <a:cubicBezTo>
                    <a:pt x="161449" y="690086"/>
                    <a:pt x="200501" y="693896"/>
                    <a:pt x="238601" y="693896"/>
                  </a:cubicBezTo>
                  <a:cubicBezTo>
                    <a:pt x="318611" y="693896"/>
                    <a:pt x="365284" y="660559"/>
                    <a:pt x="365284" y="567214"/>
                  </a:cubicBezTo>
                  <a:close/>
                </a:path>
              </a:pathLst>
            </a:custGeom>
            <a:solidFill>
              <a:srgbClr val="3C3C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FAF61230-87BD-43D1-99AE-80A2D376A9BF}"/>
                </a:ext>
              </a:extLst>
            </p:cNvPr>
            <p:cNvSpPr/>
            <p:nvPr/>
          </p:nvSpPr>
          <p:spPr>
            <a:xfrm>
              <a:off x="3963592" y="750265"/>
              <a:ext cx="514351" cy="609600"/>
            </a:xfrm>
            <a:custGeom>
              <a:avLst/>
              <a:gdLst>
                <a:gd name="connsiteX0" fmla="*/ 258604 w 514350"/>
                <a:gd name="connsiteY0" fmla="*/ 604361 h 609600"/>
                <a:gd name="connsiteX1" fmla="*/ 7144 w 514350"/>
                <a:gd name="connsiteY1" fmla="*/ 381476 h 609600"/>
                <a:gd name="connsiteX2" fmla="*/ 7144 w 514350"/>
                <a:gd name="connsiteY2" fmla="*/ 233839 h 609600"/>
                <a:gd name="connsiteX3" fmla="*/ 258604 w 514350"/>
                <a:gd name="connsiteY3" fmla="*/ 7144 h 609600"/>
                <a:gd name="connsiteX4" fmla="*/ 510064 w 514350"/>
                <a:gd name="connsiteY4" fmla="*/ 233839 h 609600"/>
                <a:gd name="connsiteX5" fmla="*/ 510064 w 514350"/>
                <a:gd name="connsiteY5" fmla="*/ 381476 h 609600"/>
                <a:gd name="connsiteX6" fmla="*/ 258604 w 514350"/>
                <a:gd name="connsiteY6" fmla="*/ 604361 h 609600"/>
                <a:gd name="connsiteX7" fmla="*/ 258604 w 514350"/>
                <a:gd name="connsiteY7" fmla="*/ 490061 h 609600"/>
                <a:gd name="connsiteX8" fmla="*/ 381476 w 514350"/>
                <a:gd name="connsiteY8" fmla="*/ 382429 h 609600"/>
                <a:gd name="connsiteX9" fmla="*/ 381476 w 514350"/>
                <a:gd name="connsiteY9" fmla="*/ 234791 h 609600"/>
                <a:gd name="connsiteX10" fmla="*/ 258604 w 514350"/>
                <a:gd name="connsiteY10" fmla="*/ 122396 h 609600"/>
                <a:gd name="connsiteX11" fmla="*/ 135731 w 514350"/>
                <a:gd name="connsiteY11" fmla="*/ 234791 h 609600"/>
                <a:gd name="connsiteX12" fmla="*/ 135731 w 514350"/>
                <a:gd name="connsiteY12" fmla="*/ 381476 h 609600"/>
                <a:gd name="connsiteX13" fmla="*/ 258604 w 514350"/>
                <a:gd name="connsiteY13" fmla="*/ 49006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350" h="609600">
                  <a:moveTo>
                    <a:pt x="258604" y="604361"/>
                  </a:moveTo>
                  <a:cubicBezTo>
                    <a:pt x="106204" y="604361"/>
                    <a:pt x="7144" y="518636"/>
                    <a:pt x="7144" y="381476"/>
                  </a:cubicBezTo>
                  <a:lnTo>
                    <a:pt x="7144" y="233839"/>
                  </a:lnTo>
                  <a:cubicBezTo>
                    <a:pt x="7144" y="94774"/>
                    <a:pt x="106204" y="7144"/>
                    <a:pt x="258604" y="7144"/>
                  </a:cubicBezTo>
                  <a:cubicBezTo>
                    <a:pt x="411004" y="7144"/>
                    <a:pt x="510064" y="95726"/>
                    <a:pt x="510064" y="233839"/>
                  </a:cubicBezTo>
                  <a:lnTo>
                    <a:pt x="510064" y="381476"/>
                  </a:lnTo>
                  <a:cubicBezTo>
                    <a:pt x="510064" y="518636"/>
                    <a:pt x="411004" y="604361"/>
                    <a:pt x="258604" y="604361"/>
                  </a:cubicBezTo>
                  <a:close/>
                  <a:moveTo>
                    <a:pt x="258604" y="490061"/>
                  </a:moveTo>
                  <a:cubicBezTo>
                    <a:pt x="336709" y="490061"/>
                    <a:pt x="381476" y="452914"/>
                    <a:pt x="381476" y="382429"/>
                  </a:cubicBezTo>
                  <a:lnTo>
                    <a:pt x="381476" y="234791"/>
                  </a:lnTo>
                  <a:cubicBezTo>
                    <a:pt x="381476" y="162401"/>
                    <a:pt x="337661" y="122396"/>
                    <a:pt x="258604" y="122396"/>
                  </a:cubicBezTo>
                  <a:cubicBezTo>
                    <a:pt x="179546" y="122396"/>
                    <a:pt x="135731" y="162401"/>
                    <a:pt x="135731" y="234791"/>
                  </a:cubicBezTo>
                  <a:lnTo>
                    <a:pt x="135731" y="381476"/>
                  </a:lnTo>
                  <a:cubicBezTo>
                    <a:pt x="136684" y="452914"/>
                    <a:pt x="179546" y="490061"/>
                    <a:pt x="258604" y="490061"/>
                  </a:cubicBezTo>
                  <a:close/>
                </a:path>
              </a:pathLst>
            </a:custGeom>
            <a:solidFill>
              <a:srgbClr val="3C3C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CC6535E4-26CA-4C50-B381-15E9285527DF}"/>
                </a:ext>
              </a:extLst>
            </p:cNvPr>
            <p:cNvSpPr/>
            <p:nvPr/>
          </p:nvSpPr>
          <p:spPr>
            <a:xfrm>
              <a:off x="4510191" y="762646"/>
              <a:ext cx="533400" cy="581026"/>
            </a:xfrm>
            <a:custGeom>
              <a:avLst/>
              <a:gdLst>
                <a:gd name="connsiteX0" fmla="*/ 525438 w 533400"/>
                <a:gd name="connsiteY0" fmla="*/ 559594 h 581025"/>
                <a:gd name="connsiteX1" fmla="*/ 515913 w 533400"/>
                <a:gd name="connsiteY1" fmla="*/ 579596 h 581025"/>
                <a:gd name="connsiteX2" fmla="*/ 398756 w 533400"/>
                <a:gd name="connsiteY2" fmla="*/ 579596 h 581025"/>
                <a:gd name="connsiteX3" fmla="*/ 378754 w 533400"/>
                <a:gd name="connsiteY3" fmla="*/ 568166 h 581025"/>
                <a:gd name="connsiteX4" fmla="*/ 268263 w 533400"/>
                <a:gd name="connsiteY4" fmla="*/ 380524 h 581025"/>
                <a:gd name="connsiteX5" fmla="*/ 157773 w 533400"/>
                <a:gd name="connsiteY5" fmla="*/ 568166 h 581025"/>
                <a:gd name="connsiteX6" fmla="*/ 137771 w 533400"/>
                <a:gd name="connsiteY6" fmla="*/ 579596 h 581025"/>
                <a:gd name="connsiteX7" fmla="*/ 21566 w 533400"/>
                <a:gd name="connsiteY7" fmla="*/ 579596 h 581025"/>
                <a:gd name="connsiteX8" fmla="*/ 10136 w 533400"/>
                <a:gd name="connsiteY8" fmla="*/ 559594 h 581025"/>
                <a:gd name="connsiteX9" fmla="*/ 187301 w 533400"/>
                <a:gd name="connsiteY9" fmla="*/ 292894 h 581025"/>
                <a:gd name="connsiteX10" fmla="*/ 21566 w 533400"/>
                <a:gd name="connsiteY10" fmla="*/ 26194 h 581025"/>
                <a:gd name="connsiteX11" fmla="*/ 32996 w 533400"/>
                <a:gd name="connsiteY11" fmla="*/ 7144 h 581025"/>
                <a:gd name="connsiteX12" fmla="*/ 144438 w 533400"/>
                <a:gd name="connsiteY12" fmla="*/ 7144 h 581025"/>
                <a:gd name="connsiteX13" fmla="*/ 164441 w 533400"/>
                <a:gd name="connsiteY13" fmla="*/ 18574 h 581025"/>
                <a:gd name="connsiteX14" fmla="*/ 269216 w 533400"/>
                <a:gd name="connsiteY14" fmla="*/ 202406 h 581025"/>
                <a:gd name="connsiteX15" fmla="*/ 373991 w 533400"/>
                <a:gd name="connsiteY15" fmla="*/ 18574 h 581025"/>
                <a:gd name="connsiteX16" fmla="*/ 393993 w 533400"/>
                <a:gd name="connsiteY16" fmla="*/ 7144 h 581025"/>
                <a:gd name="connsiteX17" fmla="*/ 505436 w 533400"/>
                <a:gd name="connsiteY17" fmla="*/ 7144 h 581025"/>
                <a:gd name="connsiteX18" fmla="*/ 516866 w 533400"/>
                <a:gd name="connsiteY18" fmla="*/ 26194 h 581025"/>
                <a:gd name="connsiteX19" fmla="*/ 349226 w 533400"/>
                <a:gd name="connsiteY19" fmla="*/ 291941 h 581025"/>
                <a:gd name="connsiteX20" fmla="*/ 525438 w 533400"/>
                <a:gd name="connsiteY20" fmla="*/ 5595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33400" h="581025">
                  <a:moveTo>
                    <a:pt x="525438" y="559594"/>
                  </a:moveTo>
                  <a:cubicBezTo>
                    <a:pt x="532106" y="571976"/>
                    <a:pt x="527343" y="579596"/>
                    <a:pt x="515913" y="579596"/>
                  </a:cubicBezTo>
                  <a:lnTo>
                    <a:pt x="398756" y="579596"/>
                  </a:lnTo>
                  <a:cubicBezTo>
                    <a:pt x="390183" y="579596"/>
                    <a:pt x="383516" y="576739"/>
                    <a:pt x="378754" y="568166"/>
                  </a:cubicBezTo>
                  <a:lnTo>
                    <a:pt x="268263" y="380524"/>
                  </a:lnTo>
                  <a:lnTo>
                    <a:pt x="157773" y="568166"/>
                  </a:lnTo>
                  <a:cubicBezTo>
                    <a:pt x="153011" y="575786"/>
                    <a:pt x="146343" y="579596"/>
                    <a:pt x="137771" y="579596"/>
                  </a:cubicBezTo>
                  <a:lnTo>
                    <a:pt x="21566" y="579596"/>
                  </a:lnTo>
                  <a:cubicBezTo>
                    <a:pt x="8231" y="579596"/>
                    <a:pt x="3468" y="571976"/>
                    <a:pt x="10136" y="559594"/>
                  </a:cubicBezTo>
                  <a:lnTo>
                    <a:pt x="187301" y="292894"/>
                  </a:lnTo>
                  <a:lnTo>
                    <a:pt x="21566" y="26194"/>
                  </a:lnTo>
                  <a:cubicBezTo>
                    <a:pt x="14898" y="16669"/>
                    <a:pt x="20613" y="7144"/>
                    <a:pt x="32996" y="7144"/>
                  </a:cubicBezTo>
                  <a:lnTo>
                    <a:pt x="144438" y="7144"/>
                  </a:lnTo>
                  <a:cubicBezTo>
                    <a:pt x="153011" y="7144"/>
                    <a:pt x="159679" y="11906"/>
                    <a:pt x="164441" y="18574"/>
                  </a:cubicBezTo>
                  <a:lnTo>
                    <a:pt x="269216" y="202406"/>
                  </a:lnTo>
                  <a:lnTo>
                    <a:pt x="373991" y="18574"/>
                  </a:lnTo>
                  <a:cubicBezTo>
                    <a:pt x="378754" y="11906"/>
                    <a:pt x="385421" y="7144"/>
                    <a:pt x="393993" y="7144"/>
                  </a:cubicBezTo>
                  <a:lnTo>
                    <a:pt x="505436" y="7144"/>
                  </a:lnTo>
                  <a:cubicBezTo>
                    <a:pt x="517818" y="7144"/>
                    <a:pt x="523533" y="15716"/>
                    <a:pt x="516866" y="26194"/>
                  </a:cubicBezTo>
                  <a:lnTo>
                    <a:pt x="349226" y="291941"/>
                  </a:lnTo>
                  <a:lnTo>
                    <a:pt x="525438" y="559594"/>
                  </a:lnTo>
                  <a:close/>
                </a:path>
              </a:pathLst>
            </a:custGeom>
            <a:solidFill>
              <a:srgbClr val="3C3C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16D7E2CB-EA8D-49FE-9D34-200F00C7A7E9}"/>
                </a:ext>
              </a:extLst>
            </p:cNvPr>
            <p:cNvSpPr/>
            <p:nvPr/>
          </p:nvSpPr>
          <p:spPr>
            <a:xfrm>
              <a:off x="-1146570" y="-14222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144FF5BE-F0AF-4BE4-A5F3-E0A0121A5FFF}"/>
                </a:ext>
              </a:extLst>
            </p:cNvPr>
            <p:cNvSpPr/>
            <p:nvPr/>
          </p:nvSpPr>
          <p:spPr>
            <a:xfrm>
              <a:off x="5347798" y="1143646"/>
              <a:ext cx="409574" cy="485774"/>
            </a:xfrm>
            <a:custGeom>
              <a:avLst/>
              <a:gdLst>
                <a:gd name="connsiteX0" fmla="*/ 313624 w 409575"/>
                <a:gd name="connsiteY0" fmla="*/ 7144 h 485775"/>
                <a:gd name="connsiteX1" fmla="*/ 291717 w 409575"/>
                <a:gd name="connsiteY1" fmla="*/ 19526 h 485775"/>
                <a:gd name="connsiteX2" fmla="*/ 8824 w 409575"/>
                <a:gd name="connsiteY2" fmla="*/ 471964 h 485775"/>
                <a:gd name="connsiteX3" fmla="*/ 15492 w 409575"/>
                <a:gd name="connsiteY3" fmla="*/ 484346 h 485775"/>
                <a:gd name="connsiteX4" fmla="*/ 98359 w 409575"/>
                <a:gd name="connsiteY4" fmla="*/ 484346 h 485775"/>
                <a:gd name="connsiteX5" fmla="*/ 120267 w 409575"/>
                <a:gd name="connsiteY5" fmla="*/ 471964 h 485775"/>
                <a:gd name="connsiteX6" fmla="*/ 403159 w 409575"/>
                <a:gd name="connsiteY6" fmla="*/ 19526 h 485775"/>
                <a:gd name="connsiteX7" fmla="*/ 396492 w 409575"/>
                <a:gd name="connsiteY7" fmla="*/ 7144 h 485775"/>
                <a:gd name="connsiteX8" fmla="*/ 313624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13624" y="7144"/>
                  </a:moveTo>
                  <a:cubicBezTo>
                    <a:pt x="306004" y="7144"/>
                    <a:pt x="295526" y="12859"/>
                    <a:pt x="291717" y="19526"/>
                  </a:cubicBezTo>
                  <a:lnTo>
                    <a:pt x="8824" y="471964"/>
                  </a:lnTo>
                  <a:cubicBezTo>
                    <a:pt x="5014" y="478631"/>
                    <a:pt x="7872" y="484346"/>
                    <a:pt x="15492" y="484346"/>
                  </a:cubicBezTo>
                  <a:lnTo>
                    <a:pt x="98359" y="484346"/>
                  </a:lnTo>
                  <a:cubicBezTo>
                    <a:pt x="105979" y="484346"/>
                    <a:pt x="116456" y="478631"/>
                    <a:pt x="120267" y="471964"/>
                  </a:cubicBezTo>
                  <a:lnTo>
                    <a:pt x="403159" y="19526"/>
                  </a:lnTo>
                  <a:cubicBezTo>
                    <a:pt x="406969" y="12859"/>
                    <a:pt x="404112" y="7144"/>
                    <a:pt x="396492" y="7144"/>
                  </a:cubicBezTo>
                  <a:lnTo>
                    <a:pt x="313624" y="7144"/>
                  </a:lnTo>
                  <a:close/>
                </a:path>
              </a:pathLst>
            </a:custGeom>
            <a:solidFill>
              <a:srgbClr val="056482"/>
            </a:solidFill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3ACD1844-1DE8-436C-B8EF-0CF355EC8B2B}"/>
                </a:ext>
              </a:extLst>
            </p:cNvPr>
            <p:cNvSpPr/>
            <p:nvPr/>
          </p:nvSpPr>
          <p:spPr>
            <a:xfrm>
              <a:off x="5572588" y="1143646"/>
              <a:ext cx="409574" cy="485774"/>
            </a:xfrm>
            <a:custGeom>
              <a:avLst/>
              <a:gdLst>
                <a:gd name="connsiteX0" fmla="*/ 313624 w 409575"/>
                <a:gd name="connsiteY0" fmla="*/ 7144 h 485775"/>
                <a:gd name="connsiteX1" fmla="*/ 291716 w 409575"/>
                <a:gd name="connsiteY1" fmla="*/ 19526 h 485775"/>
                <a:gd name="connsiteX2" fmla="*/ 8824 w 409575"/>
                <a:gd name="connsiteY2" fmla="*/ 471964 h 485775"/>
                <a:gd name="connsiteX3" fmla="*/ 15491 w 409575"/>
                <a:gd name="connsiteY3" fmla="*/ 484346 h 485775"/>
                <a:gd name="connsiteX4" fmla="*/ 98359 w 409575"/>
                <a:gd name="connsiteY4" fmla="*/ 484346 h 485775"/>
                <a:gd name="connsiteX5" fmla="*/ 120266 w 409575"/>
                <a:gd name="connsiteY5" fmla="*/ 471964 h 485775"/>
                <a:gd name="connsiteX6" fmla="*/ 403159 w 409575"/>
                <a:gd name="connsiteY6" fmla="*/ 19526 h 485775"/>
                <a:gd name="connsiteX7" fmla="*/ 396491 w 409575"/>
                <a:gd name="connsiteY7" fmla="*/ 7144 h 485775"/>
                <a:gd name="connsiteX8" fmla="*/ 313624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13624" y="7144"/>
                  </a:moveTo>
                  <a:cubicBezTo>
                    <a:pt x="306004" y="7144"/>
                    <a:pt x="295527" y="12859"/>
                    <a:pt x="291716" y="19526"/>
                  </a:cubicBezTo>
                  <a:lnTo>
                    <a:pt x="8824" y="471964"/>
                  </a:lnTo>
                  <a:cubicBezTo>
                    <a:pt x="5014" y="478631"/>
                    <a:pt x="7872" y="484346"/>
                    <a:pt x="15491" y="484346"/>
                  </a:cubicBezTo>
                  <a:lnTo>
                    <a:pt x="98359" y="484346"/>
                  </a:lnTo>
                  <a:cubicBezTo>
                    <a:pt x="105979" y="484346"/>
                    <a:pt x="116457" y="478631"/>
                    <a:pt x="120266" y="471964"/>
                  </a:cubicBezTo>
                  <a:lnTo>
                    <a:pt x="403159" y="19526"/>
                  </a:lnTo>
                  <a:cubicBezTo>
                    <a:pt x="406969" y="12859"/>
                    <a:pt x="404111" y="7144"/>
                    <a:pt x="396491" y="7144"/>
                  </a:cubicBezTo>
                  <a:lnTo>
                    <a:pt x="313624" y="7144"/>
                  </a:lnTo>
                  <a:close/>
                </a:path>
              </a:pathLst>
            </a:custGeom>
            <a:solidFill>
              <a:srgbClr val="056482"/>
            </a:solidFill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7A3988FB-0922-4D59-98EF-FE0EFD9704F8}"/>
                </a:ext>
              </a:extLst>
            </p:cNvPr>
            <p:cNvSpPr/>
            <p:nvPr/>
          </p:nvSpPr>
          <p:spPr>
            <a:xfrm>
              <a:off x="5797378" y="1143646"/>
              <a:ext cx="409574" cy="485774"/>
            </a:xfrm>
            <a:custGeom>
              <a:avLst/>
              <a:gdLst>
                <a:gd name="connsiteX0" fmla="*/ 313624 w 409575"/>
                <a:gd name="connsiteY0" fmla="*/ 7144 h 485775"/>
                <a:gd name="connsiteX1" fmla="*/ 291717 w 409575"/>
                <a:gd name="connsiteY1" fmla="*/ 19526 h 485775"/>
                <a:gd name="connsiteX2" fmla="*/ 8824 w 409575"/>
                <a:gd name="connsiteY2" fmla="*/ 471964 h 485775"/>
                <a:gd name="connsiteX3" fmla="*/ 15492 w 409575"/>
                <a:gd name="connsiteY3" fmla="*/ 484346 h 485775"/>
                <a:gd name="connsiteX4" fmla="*/ 98359 w 409575"/>
                <a:gd name="connsiteY4" fmla="*/ 484346 h 485775"/>
                <a:gd name="connsiteX5" fmla="*/ 120267 w 409575"/>
                <a:gd name="connsiteY5" fmla="*/ 471964 h 485775"/>
                <a:gd name="connsiteX6" fmla="*/ 403159 w 409575"/>
                <a:gd name="connsiteY6" fmla="*/ 19526 h 485775"/>
                <a:gd name="connsiteX7" fmla="*/ 396492 w 409575"/>
                <a:gd name="connsiteY7" fmla="*/ 7144 h 485775"/>
                <a:gd name="connsiteX8" fmla="*/ 313624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13624" y="7144"/>
                  </a:moveTo>
                  <a:cubicBezTo>
                    <a:pt x="306004" y="7144"/>
                    <a:pt x="295526" y="12859"/>
                    <a:pt x="291717" y="19526"/>
                  </a:cubicBezTo>
                  <a:lnTo>
                    <a:pt x="8824" y="471964"/>
                  </a:lnTo>
                  <a:cubicBezTo>
                    <a:pt x="5014" y="478631"/>
                    <a:pt x="7871" y="484346"/>
                    <a:pt x="15492" y="484346"/>
                  </a:cubicBezTo>
                  <a:lnTo>
                    <a:pt x="98359" y="484346"/>
                  </a:lnTo>
                  <a:cubicBezTo>
                    <a:pt x="105979" y="484346"/>
                    <a:pt x="116457" y="478631"/>
                    <a:pt x="120267" y="471964"/>
                  </a:cubicBezTo>
                  <a:lnTo>
                    <a:pt x="403159" y="19526"/>
                  </a:lnTo>
                  <a:cubicBezTo>
                    <a:pt x="406969" y="12859"/>
                    <a:pt x="404112" y="7144"/>
                    <a:pt x="396492" y="7144"/>
                  </a:cubicBezTo>
                  <a:lnTo>
                    <a:pt x="313624" y="7144"/>
                  </a:lnTo>
                  <a:close/>
                </a:path>
              </a:pathLst>
            </a:custGeom>
            <a:solidFill>
              <a:srgbClr val="056482"/>
            </a:solidFill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CF3BBA74-9AB0-4840-9FF5-930B5CC09390}"/>
                </a:ext>
              </a:extLst>
            </p:cNvPr>
            <p:cNvSpPr/>
            <p:nvPr/>
          </p:nvSpPr>
          <p:spPr>
            <a:xfrm>
              <a:off x="6022168" y="1143646"/>
              <a:ext cx="409574" cy="485774"/>
            </a:xfrm>
            <a:custGeom>
              <a:avLst/>
              <a:gdLst>
                <a:gd name="connsiteX0" fmla="*/ 313624 w 409575"/>
                <a:gd name="connsiteY0" fmla="*/ 7144 h 485775"/>
                <a:gd name="connsiteX1" fmla="*/ 291716 w 409575"/>
                <a:gd name="connsiteY1" fmla="*/ 19526 h 485775"/>
                <a:gd name="connsiteX2" fmla="*/ 8824 w 409575"/>
                <a:gd name="connsiteY2" fmla="*/ 471964 h 485775"/>
                <a:gd name="connsiteX3" fmla="*/ 15491 w 409575"/>
                <a:gd name="connsiteY3" fmla="*/ 484346 h 485775"/>
                <a:gd name="connsiteX4" fmla="*/ 98359 w 409575"/>
                <a:gd name="connsiteY4" fmla="*/ 484346 h 485775"/>
                <a:gd name="connsiteX5" fmla="*/ 120266 w 409575"/>
                <a:gd name="connsiteY5" fmla="*/ 471964 h 485775"/>
                <a:gd name="connsiteX6" fmla="*/ 403159 w 409575"/>
                <a:gd name="connsiteY6" fmla="*/ 19526 h 485775"/>
                <a:gd name="connsiteX7" fmla="*/ 396491 w 409575"/>
                <a:gd name="connsiteY7" fmla="*/ 7144 h 485775"/>
                <a:gd name="connsiteX8" fmla="*/ 313624 w 409575"/>
                <a:gd name="connsiteY8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485775">
                  <a:moveTo>
                    <a:pt x="313624" y="7144"/>
                  </a:moveTo>
                  <a:cubicBezTo>
                    <a:pt x="306004" y="7144"/>
                    <a:pt x="295527" y="12859"/>
                    <a:pt x="291716" y="19526"/>
                  </a:cubicBezTo>
                  <a:lnTo>
                    <a:pt x="8824" y="471964"/>
                  </a:lnTo>
                  <a:cubicBezTo>
                    <a:pt x="5014" y="478631"/>
                    <a:pt x="7872" y="484346"/>
                    <a:pt x="15491" y="484346"/>
                  </a:cubicBezTo>
                  <a:lnTo>
                    <a:pt x="98359" y="484346"/>
                  </a:lnTo>
                  <a:cubicBezTo>
                    <a:pt x="105979" y="484346"/>
                    <a:pt x="116456" y="478631"/>
                    <a:pt x="120266" y="471964"/>
                  </a:cubicBezTo>
                  <a:lnTo>
                    <a:pt x="403159" y="19526"/>
                  </a:lnTo>
                  <a:cubicBezTo>
                    <a:pt x="406969" y="12859"/>
                    <a:pt x="404111" y="7144"/>
                    <a:pt x="396491" y="7144"/>
                  </a:cubicBezTo>
                  <a:lnTo>
                    <a:pt x="313624" y="7144"/>
                  </a:lnTo>
                  <a:close/>
                </a:path>
              </a:pathLst>
            </a:custGeom>
            <a:solidFill>
              <a:srgbClr val="056482"/>
            </a:solidFill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lt1"/>
                </a:solidFill>
              </a:endParaRPr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C1A2A4B2-09A0-49FB-8A90-AEF368267A90}"/>
                </a:ext>
              </a:extLst>
            </p:cNvPr>
            <p:cNvSpPr/>
            <p:nvPr/>
          </p:nvSpPr>
          <p:spPr>
            <a:xfrm>
              <a:off x="5345893" y="476898"/>
              <a:ext cx="847725" cy="104774"/>
            </a:xfrm>
            <a:custGeom>
              <a:avLst/>
              <a:gdLst>
                <a:gd name="connsiteX0" fmla="*/ 796541 w 847725"/>
                <a:gd name="connsiteY0" fmla="*/ 19526 h 104775"/>
                <a:gd name="connsiteX1" fmla="*/ 774634 w 847725"/>
                <a:gd name="connsiteY1" fmla="*/ 7144 h 104775"/>
                <a:gd name="connsiteX2" fmla="*/ 15491 w 847725"/>
                <a:gd name="connsiteY2" fmla="*/ 7144 h 104775"/>
                <a:gd name="connsiteX3" fmla="*/ 8824 w 847725"/>
                <a:gd name="connsiteY3" fmla="*/ 19526 h 104775"/>
                <a:gd name="connsiteX4" fmla="*/ 53591 w 847725"/>
                <a:gd name="connsiteY4" fmla="*/ 90964 h 104775"/>
                <a:gd name="connsiteX5" fmla="*/ 75499 w 847725"/>
                <a:gd name="connsiteY5" fmla="*/ 103346 h 104775"/>
                <a:gd name="connsiteX6" fmla="*/ 834641 w 847725"/>
                <a:gd name="connsiteY6" fmla="*/ 103346 h 104775"/>
                <a:gd name="connsiteX7" fmla="*/ 841309 w 847725"/>
                <a:gd name="connsiteY7" fmla="*/ 90964 h 104775"/>
                <a:gd name="connsiteX8" fmla="*/ 796541 w 847725"/>
                <a:gd name="connsiteY8" fmla="*/ 1952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725" h="104775">
                  <a:moveTo>
                    <a:pt x="796541" y="19526"/>
                  </a:moveTo>
                  <a:cubicBezTo>
                    <a:pt x="792731" y="12859"/>
                    <a:pt x="782254" y="7144"/>
                    <a:pt x="774634" y="7144"/>
                  </a:cubicBezTo>
                  <a:lnTo>
                    <a:pt x="15491" y="7144"/>
                  </a:lnTo>
                  <a:cubicBezTo>
                    <a:pt x="7872" y="7144"/>
                    <a:pt x="5014" y="12859"/>
                    <a:pt x="8824" y="19526"/>
                  </a:cubicBezTo>
                  <a:lnTo>
                    <a:pt x="53591" y="90964"/>
                  </a:lnTo>
                  <a:cubicBezTo>
                    <a:pt x="57402" y="97631"/>
                    <a:pt x="67879" y="103346"/>
                    <a:pt x="75499" y="103346"/>
                  </a:cubicBezTo>
                  <a:lnTo>
                    <a:pt x="834641" y="103346"/>
                  </a:lnTo>
                  <a:cubicBezTo>
                    <a:pt x="842261" y="103346"/>
                    <a:pt x="845119" y="97631"/>
                    <a:pt x="841309" y="90964"/>
                  </a:cubicBezTo>
                  <a:lnTo>
                    <a:pt x="796541" y="19526"/>
                  </a:lnTo>
                  <a:close/>
                </a:path>
              </a:pathLst>
            </a:custGeom>
            <a:solidFill>
              <a:srgbClr val="64AEC3"/>
            </a:solidFill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0CE621F6-2E7A-4BF7-8464-14118204ED0F}"/>
                </a:ext>
              </a:extLst>
            </p:cNvPr>
            <p:cNvSpPr/>
            <p:nvPr/>
          </p:nvSpPr>
          <p:spPr>
            <a:xfrm>
              <a:off x="5464958" y="667397"/>
              <a:ext cx="847725" cy="104774"/>
            </a:xfrm>
            <a:custGeom>
              <a:avLst/>
              <a:gdLst>
                <a:gd name="connsiteX0" fmla="*/ 796541 w 847725"/>
                <a:gd name="connsiteY0" fmla="*/ 19526 h 104775"/>
                <a:gd name="connsiteX1" fmla="*/ 774634 w 847725"/>
                <a:gd name="connsiteY1" fmla="*/ 7144 h 104775"/>
                <a:gd name="connsiteX2" fmla="*/ 15491 w 847725"/>
                <a:gd name="connsiteY2" fmla="*/ 7144 h 104775"/>
                <a:gd name="connsiteX3" fmla="*/ 8824 w 847725"/>
                <a:gd name="connsiteY3" fmla="*/ 19526 h 104775"/>
                <a:gd name="connsiteX4" fmla="*/ 53591 w 847725"/>
                <a:gd name="connsiteY4" fmla="*/ 90964 h 104775"/>
                <a:gd name="connsiteX5" fmla="*/ 75499 w 847725"/>
                <a:gd name="connsiteY5" fmla="*/ 103346 h 104775"/>
                <a:gd name="connsiteX6" fmla="*/ 834641 w 847725"/>
                <a:gd name="connsiteY6" fmla="*/ 103346 h 104775"/>
                <a:gd name="connsiteX7" fmla="*/ 841309 w 847725"/>
                <a:gd name="connsiteY7" fmla="*/ 90964 h 104775"/>
                <a:gd name="connsiteX8" fmla="*/ 796541 w 847725"/>
                <a:gd name="connsiteY8" fmla="*/ 1952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725" h="104775">
                  <a:moveTo>
                    <a:pt x="796541" y="19526"/>
                  </a:moveTo>
                  <a:cubicBezTo>
                    <a:pt x="792731" y="12859"/>
                    <a:pt x="782254" y="7144"/>
                    <a:pt x="774634" y="7144"/>
                  </a:cubicBezTo>
                  <a:lnTo>
                    <a:pt x="15491" y="7144"/>
                  </a:lnTo>
                  <a:cubicBezTo>
                    <a:pt x="7872" y="7144"/>
                    <a:pt x="5014" y="12859"/>
                    <a:pt x="8824" y="19526"/>
                  </a:cubicBezTo>
                  <a:lnTo>
                    <a:pt x="53591" y="90964"/>
                  </a:lnTo>
                  <a:cubicBezTo>
                    <a:pt x="57402" y="97631"/>
                    <a:pt x="67879" y="103346"/>
                    <a:pt x="75499" y="103346"/>
                  </a:cubicBezTo>
                  <a:lnTo>
                    <a:pt x="834641" y="103346"/>
                  </a:lnTo>
                  <a:cubicBezTo>
                    <a:pt x="842261" y="103346"/>
                    <a:pt x="845119" y="97631"/>
                    <a:pt x="841309" y="90964"/>
                  </a:cubicBezTo>
                  <a:lnTo>
                    <a:pt x="796541" y="19526"/>
                  </a:lnTo>
                  <a:close/>
                </a:path>
              </a:pathLst>
            </a:custGeom>
            <a:solidFill>
              <a:srgbClr val="64AEC3"/>
            </a:solidFill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3550EDA9-3ECD-4D83-9F89-7C036FD8F31B}"/>
                </a:ext>
              </a:extLst>
            </p:cNvPr>
            <p:cNvSpPr/>
            <p:nvPr/>
          </p:nvSpPr>
          <p:spPr>
            <a:xfrm>
              <a:off x="5584017" y="857898"/>
              <a:ext cx="847725" cy="104774"/>
            </a:xfrm>
            <a:custGeom>
              <a:avLst/>
              <a:gdLst>
                <a:gd name="connsiteX0" fmla="*/ 796541 w 847725"/>
                <a:gd name="connsiteY0" fmla="*/ 19526 h 104775"/>
                <a:gd name="connsiteX1" fmla="*/ 774634 w 847725"/>
                <a:gd name="connsiteY1" fmla="*/ 7144 h 104775"/>
                <a:gd name="connsiteX2" fmla="*/ 15491 w 847725"/>
                <a:gd name="connsiteY2" fmla="*/ 7144 h 104775"/>
                <a:gd name="connsiteX3" fmla="*/ 8824 w 847725"/>
                <a:gd name="connsiteY3" fmla="*/ 19526 h 104775"/>
                <a:gd name="connsiteX4" fmla="*/ 53591 w 847725"/>
                <a:gd name="connsiteY4" fmla="*/ 90964 h 104775"/>
                <a:gd name="connsiteX5" fmla="*/ 75499 w 847725"/>
                <a:gd name="connsiteY5" fmla="*/ 103346 h 104775"/>
                <a:gd name="connsiteX6" fmla="*/ 834641 w 847725"/>
                <a:gd name="connsiteY6" fmla="*/ 103346 h 104775"/>
                <a:gd name="connsiteX7" fmla="*/ 841309 w 847725"/>
                <a:gd name="connsiteY7" fmla="*/ 90964 h 104775"/>
                <a:gd name="connsiteX8" fmla="*/ 796541 w 847725"/>
                <a:gd name="connsiteY8" fmla="*/ 1952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725" h="104775">
                  <a:moveTo>
                    <a:pt x="796541" y="19526"/>
                  </a:moveTo>
                  <a:cubicBezTo>
                    <a:pt x="792731" y="12859"/>
                    <a:pt x="782254" y="7144"/>
                    <a:pt x="774634" y="7144"/>
                  </a:cubicBezTo>
                  <a:lnTo>
                    <a:pt x="15491" y="7144"/>
                  </a:lnTo>
                  <a:cubicBezTo>
                    <a:pt x="7872" y="7144"/>
                    <a:pt x="5014" y="12859"/>
                    <a:pt x="8824" y="19526"/>
                  </a:cubicBezTo>
                  <a:lnTo>
                    <a:pt x="53591" y="90964"/>
                  </a:lnTo>
                  <a:cubicBezTo>
                    <a:pt x="57402" y="97631"/>
                    <a:pt x="67879" y="103346"/>
                    <a:pt x="75499" y="103346"/>
                  </a:cubicBezTo>
                  <a:lnTo>
                    <a:pt x="834641" y="103346"/>
                  </a:lnTo>
                  <a:cubicBezTo>
                    <a:pt x="842261" y="103346"/>
                    <a:pt x="845119" y="97631"/>
                    <a:pt x="841309" y="90964"/>
                  </a:cubicBezTo>
                  <a:lnTo>
                    <a:pt x="796541" y="19526"/>
                  </a:lnTo>
                  <a:close/>
                </a:path>
              </a:pathLst>
            </a:custGeom>
            <a:solidFill>
              <a:srgbClr val="64AEC3"/>
            </a:solidFill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A14337CB-0E8C-4495-9457-6B9382C291B6}"/>
                </a:ext>
              </a:extLst>
            </p:cNvPr>
            <p:cNvSpPr/>
            <p:nvPr/>
          </p:nvSpPr>
          <p:spPr>
            <a:xfrm>
              <a:off x="4606634" y="191147"/>
              <a:ext cx="2228851" cy="1724024"/>
            </a:xfrm>
            <a:custGeom>
              <a:avLst/>
              <a:gdLst>
                <a:gd name="connsiteX0" fmla="*/ 2223505 w 2228850"/>
                <a:gd name="connsiteY0" fmla="*/ 852011 h 1724025"/>
                <a:gd name="connsiteX1" fmla="*/ 1702488 w 2228850"/>
                <a:gd name="connsiteY1" fmla="*/ 17621 h 1724025"/>
                <a:gd name="connsiteX2" fmla="*/ 1683438 w 2228850"/>
                <a:gd name="connsiteY2" fmla="*/ 7144 h 1724025"/>
                <a:gd name="connsiteX3" fmla="*/ 325173 w 2228850"/>
                <a:gd name="connsiteY3" fmla="*/ 7144 h 1724025"/>
                <a:gd name="connsiteX4" fmla="*/ 324220 w 2228850"/>
                <a:gd name="connsiteY4" fmla="*/ 7144 h 1724025"/>
                <a:gd name="connsiteX5" fmla="*/ 308027 w 2228850"/>
                <a:gd name="connsiteY5" fmla="*/ 7144 h 1724025"/>
                <a:gd name="connsiteX6" fmla="*/ 288977 w 2228850"/>
                <a:gd name="connsiteY6" fmla="*/ 17621 h 1724025"/>
                <a:gd name="connsiteX7" fmla="*/ 12752 w 2228850"/>
                <a:gd name="connsiteY7" fmla="*/ 459581 h 1724025"/>
                <a:gd name="connsiteX8" fmla="*/ 19420 w 2228850"/>
                <a:gd name="connsiteY8" fmla="*/ 483394 h 1724025"/>
                <a:gd name="connsiteX9" fmla="*/ 96573 w 2228850"/>
                <a:gd name="connsiteY9" fmla="*/ 483394 h 1724025"/>
                <a:gd name="connsiteX10" fmla="*/ 115623 w 2228850"/>
                <a:gd name="connsiteY10" fmla="*/ 472916 h 1724025"/>
                <a:gd name="connsiteX11" fmla="*/ 315648 w 2228850"/>
                <a:gd name="connsiteY11" fmla="*/ 153829 h 1724025"/>
                <a:gd name="connsiteX12" fmla="*/ 760465 w 2228850"/>
                <a:gd name="connsiteY12" fmla="*/ 864394 h 1724025"/>
                <a:gd name="connsiteX13" fmla="*/ 315648 w 2228850"/>
                <a:gd name="connsiteY13" fmla="*/ 1574959 h 1724025"/>
                <a:gd name="connsiteX14" fmla="*/ 115623 w 2228850"/>
                <a:gd name="connsiteY14" fmla="*/ 1255871 h 1724025"/>
                <a:gd name="connsiteX15" fmla="*/ 96573 w 2228850"/>
                <a:gd name="connsiteY15" fmla="*/ 1245394 h 1724025"/>
                <a:gd name="connsiteX16" fmla="*/ 28945 w 2228850"/>
                <a:gd name="connsiteY16" fmla="*/ 1245394 h 1724025"/>
                <a:gd name="connsiteX17" fmla="*/ 15610 w 2228850"/>
                <a:gd name="connsiteY17" fmla="*/ 1273969 h 1724025"/>
                <a:gd name="connsiteX18" fmla="*/ 288025 w 2228850"/>
                <a:gd name="connsiteY18" fmla="*/ 1711166 h 1724025"/>
                <a:gd name="connsiteX19" fmla="*/ 307075 w 2228850"/>
                <a:gd name="connsiteY19" fmla="*/ 1721644 h 1724025"/>
                <a:gd name="connsiteX20" fmla="*/ 1681532 w 2228850"/>
                <a:gd name="connsiteY20" fmla="*/ 1721644 h 1724025"/>
                <a:gd name="connsiteX21" fmla="*/ 1700582 w 2228850"/>
                <a:gd name="connsiteY21" fmla="*/ 1711166 h 1724025"/>
                <a:gd name="connsiteX22" fmla="*/ 2221600 w 2228850"/>
                <a:gd name="connsiteY22" fmla="*/ 877729 h 1724025"/>
                <a:gd name="connsiteX23" fmla="*/ 2223505 w 2228850"/>
                <a:gd name="connsiteY23" fmla="*/ 852011 h 1724025"/>
                <a:gd name="connsiteX24" fmla="*/ 2111110 w 2228850"/>
                <a:gd name="connsiteY24" fmla="*/ 876776 h 1724025"/>
                <a:gd name="connsiteX25" fmla="*/ 1649148 w 2228850"/>
                <a:gd name="connsiteY25" fmla="*/ 1615916 h 1724025"/>
                <a:gd name="connsiteX26" fmla="*/ 1630098 w 2228850"/>
                <a:gd name="connsiteY26" fmla="*/ 1626394 h 1724025"/>
                <a:gd name="connsiteX27" fmla="*/ 396610 w 2228850"/>
                <a:gd name="connsiteY27" fmla="*/ 1626394 h 1724025"/>
                <a:gd name="connsiteX28" fmla="*/ 865240 w 2228850"/>
                <a:gd name="connsiteY28" fmla="*/ 876776 h 1724025"/>
                <a:gd name="connsiteX29" fmla="*/ 865240 w 2228850"/>
                <a:gd name="connsiteY29" fmla="*/ 852011 h 1724025"/>
                <a:gd name="connsiteX30" fmla="*/ 396610 w 2228850"/>
                <a:gd name="connsiteY30" fmla="*/ 102394 h 1724025"/>
                <a:gd name="connsiteX31" fmla="*/ 1629145 w 2228850"/>
                <a:gd name="connsiteY31" fmla="*/ 102394 h 1724025"/>
                <a:gd name="connsiteX32" fmla="*/ 1648195 w 2228850"/>
                <a:gd name="connsiteY32" fmla="*/ 112871 h 1724025"/>
                <a:gd name="connsiteX33" fmla="*/ 2110158 w 2228850"/>
                <a:gd name="connsiteY33" fmla="*/ 852011 h 1724025"/>
                <a:gd name="connsiteX34" fmla="*/ 2111110 w 2228850"/>
                <a:gd name="connsiteY34" fmla="*/ 876776 h 17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228850" h="1724025">
                  <a:moveTo>
                    <a:pt x="2223505" y="852011"/>
                  </a:moveTo>
                  <a:lnTo>
                    <a:pt x="1702488" y="17621"/>
                  </a:lnTo>
                  <a:cubicBezTo>
                    <a:pt x="1698677" y="10954"/>
                    <a:pt x="1691057" y="7144"/>
                    <a:pt x="1683438" y="7144"/>
                  </a:cubicBezTo>
                  <a:lnTo>
                    <a:pt x="325173" y="7144"/>
                  </a:lnTo>
                  <a:lnTo>
                    <a:pt x="324220" y="7144"/>
                  </a:lnTo>
                  <a:lnTo>
                    <a:pt x="308027" y="7144"/>
                  </a:lnTo>
                  <a:cubicBezTo>
                    <a:pt x="300407" y="7144"/>
                    <a:pt x="292788" y="10954"/>
                    <a:pt x="288977" y="17621"/>
                  </a:cubicBezTo>
                  <a:lnTo>
                    <a:pt x="12752" y="459581"/>
                  </a:lnTo>
                  <a:cubicBezTo>
                    <a:pt x="3227" y="474821"/>
                    <a:pt x="6085" y="483394"/>
                    <a:pt x="19420" y="483394"/>
                  </a:cubicBezTo>
                  <a:lnTo>
                    <a:pt x="96573" y="483394"/>
                  </a:lnTo>
                  <a:cubicBezTo>
                    <a:pt x="104193" y="483394"/>
                    <a:pt x="111813" y="479584"/>
                    <a:pt x="115623" y="472916"/>
                  </a:cubicBezTo>
                  <a:lnTo>
                    <a:pt x="315648" y="153829"/>
                  </a:lnTo>
                  <a:lnTo>
                    <a:pt x="760465" y="864394"/>
                  </a:lnTo>
                  <a:lnTo>
                    <a:pt x="315648" y="1574959"/>
                  </a:lnTo>
                  <a:lnTo>
                    <a:pt x="115623" y="1255871"/>
                  </a:lnTo>
                  <a:cubicBezTo>
                    <a:pt x="111813" y="1249204"/>
                    <a:pt x="104193" y="1245394"/>
                    <a:pt x="96573" y="1245394"/>
                  </a:cubicBezTo>
                  <a:lnTo>
                    <a:pt x="28945" y="1245394"/>
                  </a:lnTo>
                  <a:cubicBezTo>
                    <a:pt x="10848" y="1245394"/>
                    <a:pt x="6085" y="1258729"/>
                    <a:pt x="15610" y="1273969"/>
                  </a:cubicBezTo>
                  <a:lnTo>
                    <a:pt x="288025" y="1711166"/>
                  </a:lnTo>
                  <a:cubicBezTo>
                    <a:pt x="291835" y="1717834"/>
                    <a:pt x="299455" y="1721644"/>
                    <a:pt x="307075" y="1721644"/>
                  </a:cubicBezTo>
                  <a:lnTo>
                    <a:pt x="1681532" y="1721644"/>
                  </a:lnTo>
                  <a:cubicBezTo>
                    <a:pt x="1689152" y="1721644"/>
                    <a:pt x="1696773" y="1717834"/>
                    <a:pt x="1700582" y="1711166"/>
                  </a:cubicBezTo>
                  <a:lnTo>
                    <a:pt x="2221600" y="877729"/>
                  </a:lnTo>
                  <a:cubicBezTo>
                    <a:pt x="2228268" y="869156"/>
                    <a:pt x="2228268" y="859631"/>
                    <a:pt x="2223505" y="852011"/>
                  </a:cubicBezTo>
                  <a:close/>
                  <a:moveTo>
                    <a:pt x="2111110" y="876776"/>
                  </a:moveTo>
                  <a:lnTo>
                    <a:pt x="1649148" y="1615916"/>
                  </a:lnTo>
                  <a:cubicBezTo>
                    <a:pt x="1645338" y="1622584"/>
                    <a:pt x="1637718" y="1626394"/>
                    <a:pt x="1630098" y="1626394"/>
                  </a:cubicBezTo>
                  <a:lnTo>
                    <a:pt x="396610" y="1626394"/>
                  </a:lnTo>
                  <a:lnTo>
                    <a:pt x="865240" y="876776"/>
                  </a:lnTo>
                  <a:cubicBezTo>
                    <a:pt x="870002" y="869156"/>
                    <a:pt x="870002" y="859631"/>
                    <a:pt x="865240" y="852011"/>
                  </a:cubicBezTo>
                  <a:lnTo>
                    <a:pt x="396610" y="102394"/>
                  </a:lnTo>
                  <a:lnTo>
                    <a:pt x="1629145" y="102394"/>
                  </a:lnTo>
                  <a:cubicBezTo>
                    <a:pt x="1636765" y="102394"/>
                    <a:pt x="1644385" y="106204"/>
                    <a:pt x="1648195" y="112871"/>
                  </a:cubicBezTo>
                  <a:lnTo>
                    <a:pt x="2110158" y="852011"/>
                  </a:lnTo>
                  <a:cubicBezTo>
                    <a:pt x="2115873" y="859631"/>
                    <a:pt x="2115873" y="869156"/>
                    <a:pt x="2111110" y="876776"/>
                  </a:cubicBezTo>
                  <a:close/>
                </a:path>
              </a:pathLst>
            </a:custGeom>
            <a:gradFill>
              <a:gsLst>
                <a:gs pos="0">
                  <a:srgbClr val="64AEC3"/>
                </a:gs>
                <a:gs pos="50000">
                  <a:srgbClr val="056482"/>
                </a:gs>
                <a:gs pos="100000">
                  <a:srgbClr val="024F6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</p:grp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32C6D963-E2DD-46B9-B88E-9AAEDFC1E590}"/>
              </a:ext>
            </a:extLst>
          </p:cNvPr>
          <p:cNvCxnSpPr>
            <a:cxnSpLocks/>
          </p:cNvCxnSpPr>
          <p:nvPr userDrawn="1"/>
        </p:nvCxnSpPr>
        <p:spPr>
          <a:xfrm>
            <a:off x="6588014" y="6124335"/>
            <a:ext cx="4260961" cy="0"/>
          </a:xfrm>
          <a:prstGeom prst="line">
            <a:avLst/>
          </a:prstGeom>
          <a:noFill/>
          <a:ln w="6350">
            <a:solidFill>
              <a:srgbClr val="A0A0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8" name="Datumsplatzhalter 6">
            <a:extLst>
              <a:ext uri="{FF2B5EF4-FFF2-40B4-BE49-F238E27FC236}">
                <a16:creationId xmlns:a16="http://schemas.microsoft.com/office/drawing/2014/main" id="{A21BA327-1315-49E8-AA42-8548E64E9FFB}"/>
              </a:ext>
            </a:extLst>
          </p:cNvPr>
          <p:cNvSpPr txBox="1">
            <a:spLocks/>
          </p:cNvSpPr>
          <p:nvPr userDrawn="1"/>
        </p:nvSpPr>
        <p:spPr>
          <a:xfrm>
            <a:off x="277409" y="5958539"/>
            <a:ext cx="770342" cy="34500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A0A0A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PUBLIC</a:t>
            </a:r>
          </a:p>
        </p:txBody>
      </p:sp>
      <p:sp>
        <p:nvSpPr>
          <p:cNvPr id="89" name="Foliennummernplatzhalter 7">
            <a:extLst>
              <a:ext uri="{FF2B5EF4-FFF2-40B4-BE49-F238E27FC236}">
                <a16:creationId xmlns:a16="http://schemas.microsoft.com/office/drawing/2014/main" id="{C83FEC95-5E15-4C11-B573-83843DBB7A10}"/>
              </a:ext>
            </a:extLst>
          </p:cNvPr>
          <p:cNvSpPr txBox="1">
            <a:spLocks/>
          </p:cNvSpPr>
          <p:nvPr userDrawn="1"/>
        </p:nvSpPr>
        <p:spPr>
          <a:xfrm>
            <a:off x="10839450" y="5958538"/>
            <a:ext cx="320674" cy="34500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A0A0A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A0DFB3-8572-436A-BB44-EE4C1412335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969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3" r:id="rId3"/>
    <p:sldLayoutId id="2147483667" r:id="rId4"/>
    <p:sldLayoutId id="2147483666" r:id="rId5"/>
    <p:sldLayoutId id="2147483662" r:id="rId6"/>
    <p:sldLayoutId id="2147483664" r:id="rId7"/>
    <p:sldLayoutId id="2147483668" r:id="rId8"/>
    <p:sldLayoutId id="2147483676" r:id="rId9"/>
    <p:sldLayoutId id="2147483677" r:id="rId10"/>
    <p:sldLayoutId id="2147483678" r:id="rId11"/>
    <p:sldLayoutId id="2147483679" r:id="rId12"/>
    <p:sldLayoutId id="2147483672" r:id="rId13"/>
    <p:sldLayoutId id="2147483673" r:id="rId14"/>
    <p:sldLayoutId id="2147483675" r:id="rId15"/>
    <p:sldLayoutId id="2147483682" r:id="rId16"/>
    <p:sldLayoutId id="2147483689" r:id="rId17"/>
  </p:sldLayoutIdLst>
  <p:hf hdr="0" ftr="0"/>
  <p:txStyles>
    <p:titleStyle>
      <a:lvl1pPr algn="ctr" defTabSz="86401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100000"/>
        </a:lnSpc>
        <a:spcBef>
          <a:spcPts val="600"/>
        </a:spcBef>
        <a:buClr>
          <a:schemeClr val="bg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48012" indent="-216004" algn="l" defTabSz="864017" rtl="0" eaLnBrk="1" latinLnBrk="0" hangingPunct="1">
        <a:lnSpc>
          <a:spcPct val="100000"/>
        </a:lnSpc>
        <a:spcBef>
          <a:spcPts val="600"/>
        </a:spcBef>
        <a:buClr>
          <a:schemeClr val="bg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080021" indent="-216004" algn="l" defTabSz="864017" rtl="0" eaLnBrk="1" latinLnBrk="0" hangingPunct="1">
        <a:lnSpc>
          <a:spcPct val="100000"/>
        </a:lnSpc>
        <a:spcBef>
          <a:spcPts val="600"/>
        </a:spcBef>
        <a:buClr>
          <a:schemeClr val="bg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512029" indent="-216004" algn="l" defTabSz="864017" rtl="0" eaLnBrk="1" latinLnBrk="0" hangingPunct="1">
        <a:lnSpc>
          <a:spcPct val="100000"/>
        </a:lnSpc>
        <a:spcBef>
          <a:spcPts val="600"/>
        </a:spcBef>
        <a:buClr>
          <a:schemeClr val="bg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44037" indent="-216004" algn="l" defTabSz="864017" rtl="0" eaLnBrk="1" latinLnBrk="0" hangingPunct="1">
        <a:lnSpc>
          <a:spcPct val="100000"/>
        </a:lnSpc>
        <a:spcBef>
          <a:spcPts val="600"/>
        </a:spcBef>
        <a:buClr>
          <a:schemeClr val="bg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1973" userDrawn="1">
          <p15:clr>
            <a:srgbClr val="F26B43"/>
          </p15:clr>
        </p15:guide>
        <p15:guide id="5" pos="1791" userDrawn="1">
          <p15:clr>
            <a:srgbClr val="F26B43"/>
          </p15:clr>
        </p15:guide>
        <p15:guide id="6" pos="3538" userDrawn="1">
          <p15:clr>
            <a:srgbClr val="F26B43"/>
          </p15:clr>
        </p15:guide>
        <p15:guide id="7" pos="3719" userDrawn="1">
          <p15:clr>
            <a:srgbClr val="F26B43"/>
          </p15:clr>
        </p15:guide>
        <p15:guide id="8" pos="227" userDrawn="1">
          <p15:clr>
            <a:srgbClr val="F26B43"/>
          </p15:clr>
        </p15:guide>
        <p15:guide id="9" pos="5284" userDrawn="1">
          <p15:clr>
            <a:srgbClr val="F26B43"/>
          </p15:clr>
        </p15:guide>
        <p15:guide id="10" pos="5466" userDrawn="1">
          <p15:clr>
            <a:srgbClr val="F26B43"/>
          </p15:clr>
        </p15:guide>
        <p15:guide id="11" orient="horz" pos="227" userDrawn="1">
          <p15:clr>
            <a:srgbClr val="F26B43"/>
          </p15:clr>
        </p15:guide>
        <p15:guide id="12" orient="horz" pos="3855" userDrawn="1">
          <p15:clr>
            <a:srgbClr val="F26B43"/>
          </p15:clr>
        </p15:guide>
        <p15:guide id="13" orient="horz" pos="3629" userDrawn="1">
          <p15:clr>
            <a:srgbClr val="F26B43"/>
          </p15:clr>
        </p15:guide>
        <p15:guide id="14" orient="horz" pos="907" userDrawn="1">
          <p15:clr>
            <a:srgbClr val="F26B43"/>
          </p15:clr>
        </p15:guide>
        <p15:guide id="15" orient="horz" pos="11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2750" y="664178"/>
            <a:ext cx="6389031" cy="3770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2750" y="2952071"/>
            <a:ext cx="8881255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1" i="0">
                <a:solidFill>
                  <a:srgbClr val="0F0F0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916966" y="6026564"/>
            <a:ext cx="368655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6025" y="6026564"/>
            <a:ext cx="26497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94752" y="6026564"/>
            <a:ext cx="26497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000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61976">
        <a:defRPr>
          <a:latin typeface="+mn-lt"/>
          <a:ea typeface="+mn-ea"/>
          <a:cs typeface="+mn-cs"/>
        </a:defRPr>
      </a:lvl2pPr>
      <a:lvl3pPr marL="523951">
        <a:defRPr>
          <a:latin typeface="+mn-lt"/>
          <a:ea typeface="+mn-ea"/>
          <a:cs typeface="+mn-cs"/>
        </a:defRPr>
      </a:lvl3pPr>
      <a:lvl4pPr marL="785927">
        <a:defRPr>
          <a:latin typeface="+mn-lt"/>
          <a:ea typeface="+mn-ea"/>
          <a:cs typeface="+mn-cs"/>
        </a:defRPr>
      </a:lvl4pPr>
      <a:lvl5pPr marL="1047902">
        <a:defRPr>
          <a:latin typeface="+mn-lt"/>
          <a:ea typeface="+mn-ea"/>
          <a:cs typeface="+mn-cs"/>
        </a:defRPr>
      </a:lvl5pPr>
      <a:lvl6pPr marL="1309878">
        <a:defRPr>
          <a:latin typeface="+mn-lt"/>
          <a:ea typeface="+mn-ea"/>
          <a:cs typeface="+mn-cs"/>
        </a:defRPr>
      </a:lvl6pPr>
      <a:lvl7pPr marL="1571854">
        <a:defRPr>
          <a:latin typeface="+mn-lt"/>
          <a:ea typeface="+mn-ea"/>
          <a:cs typeface="+mn-cs"/>
        </a:defRPr>
      </a:lvl7pPr>
      <a:lvl8pPr marL="1833829">
        <a:defRPr>
          <a:latin typeface="+mn-lt"/>
          <a:ea typeface="+mn-ea"/>
          <a:cs typeface="+mn-cs"/>
        </a:defRPr>
      </a:lvl8pPr>
      <a:lvl9pPr marL="2095805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61976">
        <a:defRPr>
          <a:latin typeface="+mn-lt"/>
          <a:ea typeface="+mn-ea"/>
          <a:cs typeface="+mn-cs"/>
        </a:defRPr>
      </a:lvl2pPr>
      <a:lvl3pPr marL="523951">
        <a:defRPr>
          <a:latin typeface="+mn-lt"/>
          <a:ea typeface="+mn-ea"/>
          <a:cs typeface="+mn-cs"/>
        </a:defRPr>
      </a:lvl3pPr>
      <a:lvl4pPr marL="785927">
        <a:defRPr>
          <a:latin typeface="+mn-lt"/>
          <a:ea typeface="+mn-ea"/>
          <a:cs typeface="+mn-cs"/>
        </a:defRPr>
      </a:lvl4pPr>
      <a:lvl5pPr marL="1047902">
        <a:defRPr>
          <a:latin typeface="+mn-lt"/>
          <a:ea typeface="+mn-ea"/>
          <a:cs typeface="+mn-cs"/>
        </a:defRPr>
      </a:lvl5pPr>
      <a:lvl6pPr marL="1309878">
        <a:defRPr>
          <a:latin typeface="+mn-lt"/>
          <a:ea typeface="+mn-ea"/>
          <a:cs typeface="+mn-cs"/>
        </a:defRPr>
      </a:lvl6pPr>
      <a:lvl7pPr marL="1571854">
        <a:defRPr>
          <a:latin typeface="+mn-lt"/>
          <a:ea typeface="+mn-ea"/>
          <a:cs typeface="+mn-cs"/>
        </a:defRPr>
      </a:lvl7pPr>
      <a:lvl8pPr marL="1833829">
        <a:defRPr>
          <a:latin typeface="+mn-lt"/>
          <a:ea typeface="+mn-ea"/>
          <a:cs typeface="+mn-cs"/>
        </a:defRPr>
      </a:lvl8pPr>
      <a:lvl9pPr marL="2095805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emf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9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0.png"/><Relationship Id="rId10" Type="http://schemas.openxmlformats.org/officeDocument/2006/relationships/image" Target="../media/image39.png"/><Relationship Id="rId19" Type="http://schemas.openxmlformats.org/officeDocument/2006/relationships/image" Target="../media/image1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g"/><Relationship Id="rId7" Type="http://schemas.openxmlformats.org/officeDocument/2006/relationships/image" Target="../media/image56.png"/><Relationship Id="rId12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jpg"/><Relationship Id="rId10" Type="http://schemas.openxmlformats.org/officeDocument/2006/relationships/image" Target="../media/image59.png"/><Relationship Id="rId4" Type="http://schemas.openxmlformats.org/officeDocument/2006/relationships/image" Target="../media/image53.jpg"/><Relationship Id="rId9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6D9220F-FFC8-CE43-3FD2-B0FC73189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7" r="22508"/>
          <a:stretch/>
        </p:blipFill>
        <p:spPr>
          <a:xfrm>
            <a:off x="4922814" y="-1"/>
            <a:ext cx="6637329" cy="648017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832F57B-AEC4-AED7-0964-7B437AB4C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799" y="1231633"/>
            <a:ext cx="1926407" cy="53368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1188" y="1852642"/>
            <a:ext cx="6333543" cy="1549748"/>
          </a:xfrm>
          <a:prstGeom prst="rect">
            <a:avLst/>
          </a:prstGeom>
        </p:spPr>
        <p:txBody>
          <a:bodyPr vert="horz" wrap="square" lIns="0" tIns="86960" rIns="0" bIns="0" rtlCol="0">
            <a:spAutoFit/>
          </a:bodyPr>
          <a:lstStyle/>
          <a:p>
            <a:pPr marL="7277" marR="2911">
              <a:lnSpc>
                <a:spcPts val="5667"/>
              </a:lnSpc>
              <a:spcBef>
                <a:spcPts val="685"/>
              </a:spcBef>
            </a:pPr>
            <a:r>
              <a:rPr sz="5186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Digital Container Trucking Platform</a:t>
            </a:r>
            <a:endParaRPr sz="5186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3187" y="5668477"/>
            <a:ext cx="732431" cy="181091"/>
          </a:xfrm>
          <a:prstGeom prst="rect">
            <a:avLst/>
          </a:prstGeom>
        </p:spPr>
        <p:txBody>
          <a:bodyPr vert="horz" wrap="square" lIns="0" tIns="9096" rIns="0" bIns="0" rtlCol="0">
            <a:spAutoFit/>
          </a:bodyPr>
          <a:lstStyle/>
          <a:p>
            <a:pPr marL="7277">
              <a:spcBef>
                <a:spcPts val="72"/>
              </a:spcBef>
            </a:pPr>
            <a:r>
              <a:rPr lang="de-DE" sz="1117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AUG</a:t>
            </a:r>
            <a:r>
              <a:rPr sz="1117" b="1" spc="-17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 </a:t>
            </a:r>
            <a:r>
              <a:rPr sz="1117" b="1" spc="72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202</a:t>
            </a:r>
            <a:r>
              <a:rPr lang="de-DE" sz="1117" b="1" spc="72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3</a:t>
            </a:r>
            <a:endParaRPr sz="1117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397419" y="1211269"/>
            <a:ext cx="2085229" cy="180106"/>
          </a:xfrm>
          <a:custGeom>
            <a:avLst/>
            <a:gdLst/>
            <a:ahLst/>
            <a:cxnLst/>
            <a:rect l="l" t="t" r="r" b="b"/>
            <a:pathLst>
              <a:path w="3626484" h="314325">
                <a:moveTo>
                  <a:pt x="0" y="314126"/>
                </a:moveTo>
                <a:lnTo>
                  <a:pt x="3626360" y="314126"/>
                </a:lnTo>
                <a:lnTo>
                  <a:pt x="3626360" y="0"/>
                </a:lnTo>
                <a:lnTo>
                  <a:pt x="0" y="0"/>
                </a:lnTo>
                <a:lnTo>
                  <a:pt x="0" y="314126"/>
                </a:lnTo>
                <a:close/>
              </a:path>
            </a:pathLst>
          </a:custGeom>
          <a:solidFill>
            <a:srgbClr val="A3D0E0"/>
          </a:solidFill>
        </p:spPr>
        <p:txBody>
          <a:bodyPr wrap="square" lIns="0" tIns="0" rIns="0" bIns="0" rtlCol="0"/>
          <a:lstStyle/>
          <a:p>
            <a:endParaRPr sz="1031"/>
          </a:p>
        </p:txBody>
      </p:sp>
      <p:sp>
        <p:nvSpPr>
          <p:cNvPr id="3" name="object 3"/>
          <p:cNvSpPr/>
          <p:nvPr/>
        </p:nvSpPr>
        <p:spPr>
          <a:xfrm>
            <a:off x="6610209" y="0"/>
            <a:ext cx="4909797" cy="6479811"/>
          </a:xfrm>
          <a:custGeom>
            <a:avLst/>
            <a:gdLst/>
            <a:ahLst/>
            <a:cxnLst/>
            <a:rect l="l" t="t" r="r" b="b"/>
            <a:pathLst>
              <a:path w="8568690" h="11308715">
                <a:moveTo>
                  <a:pt x="8568671" y="0"/>
                </a:moveTo>
                <a:lnTo>
                  <a:pt x="0" y="0"/>
                </a:lnTo>
                <a:lnTo>
                  <a:pt x="0" y="11308556"/>
                </a:lnTo>
                <a:lnTo>
                  <a:pt x="8568671" y="11308556"/>
                </a:lnTo>
                <a:lnTo>
                  <a:pt x="8568671" y="0"/>
                </a:lnTo>
                <a:close/>
              </a:path>
            </a:pathLst>
          </a:custGeom>
          <a:solidFill>
            <a:srgbClr val="E7F0F2"/>
          </a:solidFill>
        </p:spPr>
        <p:txBody>
          <a:bodyPr wrap="square" lIns="0" tIns="0" rIns="0" bIns="0" rtlCol="0"/>
          <a:lstStyle/>
          <a:p>
            <a:endParaRPr sz="1031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0319" y="3455850"/>
            <a:ext cx="7459675" cy="302386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68C1375-C74A-029B-6526-3BEC5ED06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718" y="5766358"/>
            <a:ext cx="1303452" cy="361105"/>
          </a:xfrm>
          <a:prstGeom prst="rect">
            <a:avLst/>
          </a:prstGeom>
        </p:spPr>
      </p:pic>
      <p:sp>
        <p:nvSpPr>
          <p:cNvPr id="2" name="object 20">
            <a:extLst>
              <a:ext uri="{FF2B5EF4-FFF2-40B4-BE49-F238E27FC236}">
                <a16:creationId xmlns:a16="http://schemas.microsoft.com/office/drawing/2014/main" id="{8E665420-1778-A729-77CE-B3A2764DA33D}"/>
              </a:ext>
            </a:extLst>
          </p:cNvPr>
          <p:cNvSpPr txBox="1"/>
          <p:nvPr/>
        </p:nvSpPr>
        <p:spPr>
          <a:xfrm>
            <a:off x="7361454" y="941201"/>
            <a:ext cx="2310538" cy="1553582"/>
          </a:xfrm>
          <a:prstGeom prst="rect">
            <a:avLst/>
          </a:prstGeom>
        </p:spPr>
        <p:txBody>
          <a:bodyPr vert="horz" wrap="square" lIns="0" tIns="9096" rIns="0" bIns="0" rtlCol="0">
            <a:spAutoFit/>
          </a:bodyPr>
          <a:lstStyle/>
          <a:p>
            <a:pPr marL="7277">
              <a:spcBef>
                <a:spcPts val="72"/>
              </a:spcBef>
            </a:pPr>
            <a:r>
              <a:rPr lang="en-GB" sz="1117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Founded in 2019</a:t>
            </a:r>
            <a:endParaRPr lang="en-GB" sz="1117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  <a:p>
            <a:pPr marL="7277">
              <a:spcBef>
                <a:spcPts val="1023"/>
              </a:spcBef>
            </a:pPr>
            <a:r>
              <a:rPr lang="en-GB" sz="1117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Go-Live 2020</a:t>
            </a:r>
            <a:endParaRPr lang="en-GB" sz="1117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  <a:p>
            <a:pPr marL="7277">
              <a:spcBef>
                <a:spcPts val="1020"/>
              </a:spcBef>
            </a:pPr>
            <a:r>
              <a:rPr lang="de-DE" sz="1117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&gt; 20.000 Transports</a:t>
            </a:r>
          </a:p>
          <a:p>
            <a:pPr marL="7277">
              <a:spcBef>
                <a:spcPts val="1020"/>
              </a:spcBef>
            </a:pPr>
            <a:r>
              <a:rPr lang="de-DE" sz="1117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&gt; 1.000 Truckers</a:t>
            </a:r>
          </a:p>
          <a:p>
            <a:pPr marL="7277">
              <a:spcBef>
                <a:spcPts val="1020"/>
              </a:spcBef>
            </a:pPr>
            <a:r>
              <a:rPr lang="de-DE" sz="1117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3 Offices</a:t>
            </a:r>
            <a:br>
              <a:rPr lang="de-DE" sz="1117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</a:br>
            <a:r>
              <a:rPr lang="de-DE" sz="1117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(Hamburg, Mailand, Rotterdam)</a:t>
            </a:r>
            <a:endParaRPr sz="1117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3187" y="665468"/>
            <a:ext cx="5410091" cy="2280717"/>
          </a:xfrm>
          <a:prstGeom prst="rect">
            <a:avLst/>
          </a:prstGeom>
        </p:spPr>
        <p:txBody>
          <a:bodyPr vert="horz" wrap="square" lIns="0" tIns="86960" rIns="0" bIns="0" rtlCol="0">
            <a:spAutoFit/>
          </a:bodyPr>
          <a:lstStyle/>
          <a:p>
            <a:pPr marL="7277" marR="2911">
              <a:lnSpc>
                <a:spcPts val="5667"/>
              </a:lnSpc>
              <a:spcBef>
                <a:spcPts val="685"/>
              </a:spcBef>
            </a:pPr>
            <a:r>
              <a:rPr lang="en-US" sz="5186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Europe's leading container trucking platform.</a:t>
            </a:r>
            <a:endParaRPr sz="5186" b="1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5299" y="0"/>
            <a:ext cx="7035047" cy="6479811"/>
          </a:xfrm>
          <a:custGeom>
            <a:avLst/>
            <a:gdLst/>
            <a:ahLst/>
            <a:cxnLst/>
            <a:rect l="l" t="t" r="r" b="b"/>
            <a:pathLst>
              <a:path w="12277725" h="11308715">
                <a:moveTo>
                  <a:pt x="12277102" y="0"/>
                </a:moveTo>
                <a:lnTo>
                  <a:pt x="0" y="0"/>
                </a:lnTo>
                <a:lnTo>
                  <a:pt x="0" y="11308556"/>
                </a:lnTo>
                <a:lnTo>
                  <a:pt x="12277102" y="11308556"/>
                </a:lnTo>
                <a:lnTo>
                  <a:pt x="12277102" y="0"/>
                </a:lnTo>
                <a:close/>
              </a:path>
            </a:pathLst>
          </a:custGeom>
          <a:solidFill>
            <a:srgbClr val="E7F0F2"/>
          </a:solidFill>
        </p:spPr>
        <p:txBody>
          <a:bodyPr wrap="square" lIns="0" tIns="0" rIns="0" bIns="0" rtlCol="0"/>
          <a:lstStyle/>
          <a:p>
            <a:endParaRPr sz="103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6" name="Gruppieren 38">
            <a:extLst>
              <a:ext uri="{FF2B5EF4-FFF2-40B4-BE49-F238E27FC236}">
                <a16:creationId xmlns:a16="http://schemas.microsoft.com/office/drawing/2014/main" id="{A07BA450-0DCD-7D70-F839-36277A4ED491}"/>
              </a:ext>
            </a:extLst>
          </p:cNvPr>
          <p:cNvGrpSpPr/>
          <p:nvPr/>
        </p:nvGrpSpPr>
        <p:grpSpPr>
          <a:xfrm>
            <a:off x="8985069" y="597634"/>
            <a:ext cx="961293" cy="705870"/>
            <a:chOff x="3511975" y="1990106"/>
            <a:chExt cx="1677670" cy="1231900"/>
          </a:xfrm>
        </p:grpSpPr>
        <p:sp>
          <p:nvSpPr>
            <p:cNvPr id="42" name="object 11">
              <a:extLst>
                <a:ext uri="{FF2B5EF4-FFF2-40B4-BE49-F238E27FC236}">
                  <a16:creationId xmlns:a16="http://schemas.microsoft.com/office/drawing/2014/main" id="{E2CA27E1-BE32-CE83-1C72-EC8D737C475F}"/>
                </a:ext>
              </a:extLst>
            </p:cNvPr>
            <p:cNvSpPr/>
            <p:nvPr/>
          </p:nvSpPr>
          <p:spPr>
            <a:xfrm>
              <a:off x="3511975" y="1990106"/>
              <a:ext cx="1677670" cy="1231900"/>
            </a:xfrm>
            <a:custGeom>
              <a:avLst/>
              <a:gdLst/>
              <a:ahLst/>
              <a:cxnLst/>
              <a:rect l="l" t="t" r="r" b="b"/>
              <a:pathLst>
                <a:path w="1677670" h="1231900">
                  <a:moveTo>
                    <a:pt x="1454500" y="0"/>
                  </a:moveTo>
                  <a:lnTo>
                    <a:pt x="222611" y="0"/>
                  </a:lnTo>
                  <a:lnTo>
                    <a:pt x="0" y="615949"/>
                  </a:lnTo>
                  <a:lnTo>
                    <a:pt x="222611" y="1231889"/>
                  </a:lnTo>
                  <a:lnTo>
                    <a:pt x="1454500" y="1231889"/>
                  </a:lnTo>
                  <a:lnTo>
                    <a:pt x="1677111" y="615949"/>
                  </a:lnTo>
                  <a:lnTo>
                    <a:pt x="1454500" y="0"/>
                  </a:lnTo>
                  <a:close/>
                </a:path>
              </a:pathLst>
            </a:custGeom>
            <a:solidFill>
              <a:srgbClr val="48A0C2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43" name="object 12">
              <a:extLst>
                <a:ext uri="{FF2B5EF4-FFF2-40B4-BE49-F238E27FC236}">
                  <a16:creationId xmlns:a16="http://schemas.microsoft.com/office/drawing/2014/main" id="{C4B565CC-6635-BB8D-65CC-A6B3DAE8A8B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6925" y="2206583"/>
              <a:ext cx="709891" cy="709883"/>
            </a:xfrm>
            <a:prstGeom prst="rect">
              <a:avLst/>
            </a:prstGeom>
          </p:spPr>
        </p:pic>
      </p:grpSp>
      <p:grpSp>
        <p:nvGrpSpPr>
          <p:cNvPr id="8" name="Gruppieren 38">
            <a:extLst>
              <a:ext uri="{FF2B5EF4-FFF2-40B4-BE49-F238E27FC236}">
                <a16:creationId xmlns:a16="http://schemas.microsoft.com/office/drawing/2014/main" id="{1276C5A8-A726-E4A0-E9AF-D06A5EA650A6}"/>
              </a:ext>
            </a:extLst>
          </p:cNvPr>
          <p:cNvGrpSpPr/>
          <p:nvPr/>
        </p:nvGrpSpPr>
        <p:grpSpPr>
          <a:xfrm>
            <a:off x="7431484" y="576959"/>
            <a:ext cx="961293" cy="705870"/>
            <a:chOff x="3511975" y="1990106"/>
            <a:chExt cx="1677670" cy="1231900"/>
          </a:xfrm>
        </p:grpSpPr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CF006001-50C8-203E-AE8C-466BF2592010}"/>
                </a:ext>
              </a:extLst>
            </p:cNvPr>
            <p:cNvSpPr/>
            <p:nvPr/>
          </p:nvSpPr>
          <p:spPr>
            <a:xfrm>
              <a:off x="3511975" y="1990106"/>
              <a:ext cx="1677670" cy="1231900"/>
            </a:xfrm>
            <a:custGeom>
              <a:avLst/>
              <a:gdLst/>
              <a:ahLst/>
              <a:cxnLst/>
              <a:rect l="l" t="t" r="r" b="b"/>
              <a:pathLst>
                <a:path w="1677670" h="1231900">
                  <a:moveTo>
                    <a:pt x="1454500" y="0"/>
                  </a:moveTo>
                  <a:lnTo>
                    <a:pt x="222611" y="0"/>
                  </a:lnTo>
                  <a:lnTo>
                    <a:pt x="0" y="615949"/>
                  </a:lnTo>
                  <a:lnTo>
                    <a:pt x="222611" y="1231889"/>
                  </a:lnTo>
                  <a:lnTo>
                    <a:pt x="1454500" y="1231889"/>
                  </a:lnTo>
                  <a:lnTo>
                    <a:pt x="1677111" y="615949"/>
                  </a:lnTo>
                  <a:lnTo>
                    <a:pt x="1454500" y="0"/>
                  </a:lnTo>
                  <a:close/>
                </a:path>
              </a:pathLst>
            </a:custGeom>
            <a:solidFill>
              <a:srgbClr val="48A0C2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0" name="object 12">
              <a:extLst>
                <a:ext uri="{FF2B5EF4-FFF2-40B4-BE49-F238E27FC236}">
                  <a16:creationId xmlns:a16="http://schemas.microsoft.com/office/drawing/2014/main" id="{204F1247-65E5-EA02-B49F-CE96A9D4656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6925" y="2206583"/>
              <a:ext cx="709891" cy="709883"/>
            </a:xfrm>
            <a:prstGeom prst="rect">
              <a:avLst/>
            </a:prstGeom>
          </p:spPr>
        </p:pic>
      </p:grpSp>
      <p:pic>
        <p:nvPicPr>
          <p:cNvPr id="48" name="Grafik 47">
            <a:extLst>
              <a:ext uri="{FF2B5EF4-FFF2-40B4-BE49-F238E27FC236}">
                <a16:creationId xmlns:a16="http://schemas.microsoft.com/office/drawing/2014/main" id="{9E953A40-B456-9E63-8878-21B0867B2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68" y="5067981"/>
            <a:ext cx="5731310" cy="936948"/>
          </a:xfrm>
          <a:prstGeom prst="rect">
            <a:avLst/>
          </a:prstGeom>
        </p:spPr>
      </p:pic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A4987C7-73FE-D626-6F61-8F0E4DC77F3E}"/>
              </a:ext>
            </a:extLst>
          </p:cNvPr>
          <p:cNvGrpSpPr/>
          <p:nvPr/>
        </p:nvGrpSpPr>
        <p:grpSpPr>
          <a:xfrm>
            <a:off x="5848803" y="583582"/>
            <a:ext cx="961293" cy="705870"/>
            <a:chOff x="3511975" y="1990106"/>
            <a:chExt cx="1677670" cy="1231900"/>
          </a:xfrm>
        </p:grpSpPr>
        <p:sp>
          <p:nvSpPr>
            <p:cNvPr id="40" name="object 11">
              <a:extLst>
                <a:ext uri="{FF2B5EF4-FFF2-40B4-BE49-F238E27FC236}">
                  <a16:creationId xmlns:a16="http://schemas.microsoft.com/office/drawing/2014/main" id="{5BE10449-ADF4-6C50-A573-420A7D0D47D2}"/>
                </a:ext>
              </a:extLst>
            </p:cNvPr>
            <p:cNvSpPr/>
            <p:nvPr/>
          </p:nvSpPr>
          <p:spPr>
            <a:xfrm>
              <a:off x="3511975" y="1990106"/>
              <a:ext cx="1677670" cy="1231900"/>
            </a:xfrm>
            <a:custGeom>
              <a:avLst/>
              <a:gdLst/>
              <a:ahLst/>
              <a:cxnLst/>
              <a:rect l="l" t="t" r="r" b="b"/>
              <a:pathLst>
                <a:path w="1677670" h="1231900">
                  <a:moveTo>
                    <a:pt x="1454500" y="0"/>
                  </a:moveTo>
                  <a:lnTo>
                    <a:pt x="222611" y="0"/>
                  </a:lnTo>
                  <a:lnTo>
                    <a:pt x="0" y="615949"/>
                  </a:lnTo>
                  <a:lnTo>
                    <a:pt x="222611" y="1231889"/>
                  </a:lnTo>
                  <a:lnTo>
                    <a:pt x="1454500" y="1231889"/>
                  </a:lnTo>
                  <a:lnTo>
                    <a:pt x="1677111" y="615949"/>
                  </a:lnTo>
                  <a:lnTo>
                    <a:pt x="1454500" y="0"/>
                  </a:lnTo>
                  <a:close/>
                </a:path>
              </a:pathLst>
            </a:custGeom>
            <a:solidFill>
              <a:srgbClr val="48A0C2"/>
            </a:solidFill>
          </p:spPr>
          <p:txBody>
            <a:bodyPr wrap="square" lIns="0" tIns="0" rIns="0" bIns="0" rtlCol="0"/>
            <a:lstStyle/>
            <a:p>
              <a:endParaRPr sz="103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41" name="object 12">
              <a:extLst>
                <a:ext uri="{FF2B5EF4-FFF2-40B4-BE49-F238E27FC236}">
                  <a16:creationId xmlns:a16="http://schemas.microsoft.com/office/drawing/2014/main" id="{F9B11292-F1A5-19F8-F11B-1BDEC4E180C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6925" y="2206583"/>
              <a:ext cx="709891" cy="709883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6194187" y="2554365"/>
            <a:ext cx="3354700" cy="1370988"/>
          </a:xfrm>
          <a:custGeom>
            <a:avLst/>
            <a:gdLst/>
            <a:ahLst/>
            <a:cxnLst/>
            <a:rect l="l" t="t" r="r" b="b"/>
            <a:pathLst>
              <a:path w="5854700" h="2392679">
                <a:moveTo>
                  <a:pt x="5422096" y="0"/>
                </a:moveTo>
                <a:lnTo>
                  <a:pt x="432363" y="0"/>
                </a:lnTo>
                <a:lnTo>
                  <a:pt x="0" y="1196309"/>
                </a:lnTo>
                <a:lnTo>
                  <a:pt x="432363" y="2392628"/>
                </a:lnTo>
                <a:lnTo>
                  <a:pt x="5422096" y="2392628"/>
                </a:lnTo>
                <a:lnTo>
                  <a:pt x="5854460" y="1196309"/>
                </a:lnTo>
                <a:lnTo>
                  <a:pt x="54220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3187" y="1965031"/>
            <a:ext cx="3270651" cy="2208077"/>
          </a:xfrm>
          <a:prstGeom prst="rect">
            <a:avLst/>
          </a:prstGeom>
        </p:spPr>
        <p:txBody>
          <a:bodyPr vert="horz" wrap="square" lIns="0" tIns="53122" rIns="0" bIns="0" rtlCol="0">
            <a:spAutoFit/>
          </a:bodyPr>
          <a:lstStyle/>
          <a:p>
            <a:pPr marL="7277" marR="591264">
              <a:lnSpc>
                <a:spcPts val="4154"/>
              </a:lnSpc>
              <a:spcBef>
                <a:spcPts val="418"/>
              </a:spcBef>
            </a:pPr>
            <a:r>
              <a:rPr sz="3667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One contact, one click,</a:t>
            </a:r>
            <a:endParaRPr sz="3667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  <a:p>
            <a:pPr marL="7277" marR="2911">
              <a:lnSpc>
                <a:spcPts val="4154"/>
              </a:lnSpc>
            </a:pPr>
            <a:r>
              <a:rPr sz="3667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one dashboard, realtime data.</a:t>
            </a:r>
            <a:endParaRPr sz="3667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18170" y="1404931"/>
            <a:ext cx="757202" cy="113578"/>
          </a:xfrm>
          <a:prstGeom prst="rect">
            <a:avLst/>
          </a:prstGeom>
        </p:spPr>
        <p:txBody>
          <a:bodyPr vert="horz" wrap="square" lIns="0" tIns="7641" rIns="0" bIns="0" rtlCol="0">
            <a:spAutoFit/>
          </a:bodyPr>
          <a:lstStyle/>
          <a:p>
            <a:pPr marL="7277" algn="ctr">
              <a:spcBef>
                <a:spcPts val="60"/>
              </a:spcBef>
            </a:pPr>
            <a:r>
              <a:rPr lang="de-DE" sz="688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Customers</a:t>
            </a:r>
            <a:endParaRPr sz="688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59762" y="4986048"/>
            <a:ext cx="2092521" cy="113578"/>
          </a:xfrm>
          <a:prstGeom prst="rect">
            <a:avLst/>
          </a:prstGeom>
        </p:spPr>
        <p:txBody>
          <a:bodyPr vert="horz" wrap="square" lIns="0" tIns="7641" rIns="0" bIns="0" rtlCol="0">
            <a:spAutoFit/>
          </a:bodyPr>
          <a:lstStyle/>
          <a:p>
            <a:pPr marL="7277" algn="ctr">
              <a:spcBef>
                <a:spcPts val="60"/>
              </a:spcBef>
            </a:pPr>
            <a:r>
              <a:rPr sz="688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Trucking Companies / </a:t>
            </a:r>
            <a:r>
              <a:rPr lang="de-DE" sz="688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Independent Truckers</a:t>
            </a:r>
            <a:endParaRPr sz="688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896771" y="4204733"/>
            <a:ext cx="0" cy="430799"/>
          </a:xfrm>
          <a:custGeom>
            <a:avLst/>
            <a:gdLst/>
            <a:ahLst/>
            <a:cxnLst/>
            <a:rect l="l" t="t" r="r" b="b"/>
            <a:pathLst>
              <a:path h="751840">
                <a:moveTo>
                  <a:pt x="0" y="0"/>
                </a:moveTo>
                <a:lnTo>
                  <a:pt x="0" y="75151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871537" y="4180586"/>
            <a:ext cx="50575" cy="481010"/>
          </a:xfrm>
          <a:custGeom>
            <a:avLst/>
            <a:gdLst/>
            <a:ahLst/>
            <a:cxnLst/>
            <a:rect l="l" t="t" r="r" b="b"/>
            <a:pathLst>
              <a:path w="88265" h="839470">
                <a:moveTo>
                  <a:pt x="88049" y="791591"/>
                </a:moveTo>
                <a:lnTo>
                  <a:pt x="0" y="791591"/>
                </a:lnTo>
                <a:lnTo>
                  <a:pt x="44030" y="838949"/>
                </a:lnTo>
                <a:lnTo>
                  <a:pt x="88049" y="791591"/>
                </a:lnTo>
                <a:close/>
              </a:path>
              <a:path w="88265" h="839470">
                <a:moveTo>
                  <a:pt x="88049" y="47345"/>
                </a:moveTo>
                <a:lnTo>
                  <a:pt x="44030" y="0"/>
                </a:lnTo>
                <a:lnTo>
                  <a:pt x="0" y="47345"/>
                </a:lnTo>
                <a:lnTo>
                  <a:pt x="88049" y="473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96771" y="1832522"/>
            <a:ext cx="0" cy="430799"/>
          </a:xfrm>
          <a:custGeom>
            <a:avLst/>
            <a:gdLst/>
            <a:ahLst/>
            <a:cxnLst/>
            <a:rect l="l" t="t" r="r" b="b"/>
            <a:pathLst>
              <a:path h="751839">
                <a:moveTo>
                  <a:pt x="0" y="0"/>
                </a:moveTo>
                <a:lnTo>
                  <a:pt x="0" y="751516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871537" y="1807678"/>
            <a:ext cx="50575" cy="481010"/>
          </a:xfrm>
          <a:custGeom>
            <a:avLst/>
            <a:gdLst/>
            <a:ahLst/>
            <a:cxnLst/>
            <a:rect l="l" t="t" r="r" b="b"/>
            <a:pathLst>
              <a:path w="88265" h="839470">
                <a:moveTo>
                  <a:pt x="88049" y="791603"/>
                </a:moveTo>
                <a:lnTo>
                  <a:pt x="0" y="791603"/>
                </a:lnTo>
                <a:lnTo>
                  <a:pt x="44030" y="838949"/>
                </a:lnTo>
                <a:lnTo>
                  <a:pt x="88049" y="791603"/>
                </a:lnTo>
                <a:close/>
              </a:path>
              <a:path w="88265" h="839470">
                <a:moveTo>
                  <a:pt x="88049" y="47345"/>
                </a:moveTo>
                <a:lnTo>
                  <a:pt x="44030" y="0"/>
                </a:lnTo>
                <a:lnTo>
                  <a:pt x="0" y="47345"/>
                </a:lnTo>
                <a:lnTo>
                  <a:pt x="88049" y="473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88326" y="5335206"/>
            <a:ext cx="418550" cy="41855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33464" y="5335206"/>
            <a:ext cx="418550" cy="41855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78602" y="5335206"/>
            <a:ext cx="418550" cy="41855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23739" y="5335206"/>
            <a:ext cx="418550" cy="41855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68877" y="5335206"/>
            <a:ext cx="418550" cy="41855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14015" y="5335206"/>
            <a:ext cx="418550" cy="41855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59152" y="5335206"/>
            <a:ext cx="418550" cy="41855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04290" y="5335206"/>
            <a:ext cx="418550" cy="418550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6712958" y="3080760"/>
            <a:ext cx="1755578" cy="318733"/>
          </a:xfrm>
          <a:custGeom>
            <a:avLst/>
            <a:gdLst/>
            <a:ahLst/>
            <a:cxnLst/>
            <a:rect l="l" t="t" r="r" b="b"/>
            <a:pathLst>
              <a:path w="3063875" h="556260">
                <a:moveTo>
                  <a:pt x="267677" y="5232"/>
                </a:moveTo>
                <a:lnTo>
                  <a:pt x="265061" y="2082"/>
                </a:lnTo>
                <a:lnTo>
                  <a:pt x="200748" y="2082"/>
                </a:lnTo>
                <a:lnTo>
                  <a:pt x="197599" y="4699"/>
                </a:lnTo>
                <a:lnTo>
                  <a:pt x="197599" y="10972"/>
                </a:lnTo>
                <a:lnTo>
                  <a:pt x="197599" y="371805"/>
                </a:lnTo>
                <a:lnTo>
                  <a:pt x="185394" y="375310"/>
                </a:lnTo>
                <a:lnTo>
                  <a:pt x="171259" y="377939"/>
                </a:lnTo>
                <a:lnTo>
                  <a:pt x="156057" y="379590"/>
                </a:lnTo>
                <a:lnTo>
                  <a:pt x="140601" y="380161"/>
                </a:lnTo>
                <a:lnTo>
                  <a:pt x="111417" y="376415"/>
                </a:lnTo>
                <a:lnTo>
                  <a:pt x="89547" y="364286"/>
                </a:lnTo>
                <a:lnTo>
                  <a:pt x="75819" y="342442"/>
                </a:lnTo>
                <a:lnTo>
                  <a:pt x="71056" y="309562"/>
                </a:lnTo>
                <a:lnTo>
                  <a:pt x="71056" y="242112"/>
                </a:lnTo>
                <a:lnTo>
                  <a:pt x="75653" y="212394"/>
                </a:lnTo>
                <a:lnTo>
                  <a:pt x="89027" y="191909"/>
                </a:lnTo>
                <a:lnTo>
                  <a:pt x="110540" y="180035"/>
                </a:lnTo>
                <a:lnTo>
                  <a:pt x="139560" y="176212"/>
                </a:lnTo>
                <a:lnTo>
                  <a:pt x="156502" y="177266"/>
                </a:lnTo>
                <a:lnTo>
                  <a:pt x="171919" y="180340"/>
                </a:lnTo>
                <a:lnTo>
                  <a:pt x="185674" y="185267"/>
                </a:lnTo>
                <a:lnTo>
                  <a:pt x="197586" y="191909"/>
                </a:lnTo>
                <a:lnTo>
                  <a:pt x="197599" y="371805"/>
                </a:lnTo>
                <a:lnTo>
                  <a:pt x="197599" y="10972"/>
                </a:lnTo>
                <a:lnTo>
                  <a:pt x="197078" y="10972"/>
                </a:lnTo>
                <a:lnTo>
                  <a:pt x="197078" y="127584"/>
                </a:lnTo>
                <a:lnTo>
                  <a:pt x="182524" y="122237"/>
                </a:lnTo>
                <a:lnTo>
                  <a:pt x="166560" y="118110"/>
                </a:lnTo>
                <a:lnTo>
                  <a:pt x="149504" y="115455"/>
                </a:lnTo>
                <a:lnTo>
                  <a:pt x="131711" y="114515"/>
                </a:lnTo>
                <a:lnTo>
                  <a:pt x="88887" y="120256"/>
                </a:lnTo>
                <a:lnTo>
                  <a:pt x="52565" y="136867"/>
                </a:lnTo>
                <a:lnTo>
                  <a:pt x="24485" y="163423"/>
                </a:lnTo>
                <a:lnTo>
                  <a:pt x="6362" y="198983"/>
                </a:lnTo>
                <a:lnTo>
                  <a:pt x="12" y="242112"/>
                </a:lnTo>
                <a:lnTo>
                  <a:pt x="0" y="309562"/>
                </a:lnTo>
                <a:lnTo>
                  <a:pt x="6667" y="358254"/>
                </a:lnTo>
                <a:lnTo>
                  <a:pt x="25666" y="395744"/>
                </a:lnTo>
                <a:lnTo>
                  <a:pt x="55168" y="421957"/>
                </a:lnTo>
                <a:lnTo>
                  <a:pt x="93383" y="437362"/>
                </a:lnTo>
                <a:lnTo>
                  <a:pt x="138518" y="442391"/>
                </a:lnTo>
                <a:lnTo>
                  <a:pt x="169100" y="440804"/>
                </a:lnTo>
                <a:lnTo>
                  <a:pt x="232054" y="429374"/>
                </a:lnTo>
                <a:lnTo>
                  <a:pt x="267677" y="415201"/>
                </a:lnTo>
                <a:lnTo>
                  <a:pt x="267677" y="380161"/>
                </a:lnTo>
                <a:lnTo>
                  <a:pt x="267677" y="176212"/>
                </a:lnTo>
                <a:lnTo>
                  <a:pt x="267677" y="127584"/>
                </a:lnTo>
                <a:lnTo>
                  <a:pt x="267677" y="5232"/>
                </a:lnTo>
                <a:close/>
              </a:path>
              <a:path w="3063875" h="556260">
                <a:moveTo>
                  <a:pt x="525487" y="122364"/>
                </a:moveTo>
                <a:lnTo>
                  <a:pt x="522871" y="118694"/>
                </a:lnTo>
                <a:lnTo>
                  <a:pt x="517639" y="118173"/>
                </a:lnTo>
                <a:lnTo>
                  <a:pt x="500938" y="115900"/>
                </a:lnTo>
                <a:lnTo>
                  <a:pt x="485216" y="114452"/>
                </a:lnTo>
                <a:lnTo>
                  <a:pt x="470281" y="113690"/>
                </a:lnTo>
                <a:lnTo>
                  <a:pt x="455930" y="113474"/>
                </a:lnTo>
                <a:lnTo>
                  <a:pt x="428015" y="114935"/>
                </a:lnTo>
                <a:lnTo>
                  <a:pt x="400494" y="119291"/>
                </a:lnTo>
                <a:lnTo>
                  <a:pt x="374154" y="126479"/>
                </a:lnTo>
                <a:lnTo>
                  <a:pt x="344551" y="138569"/>
                </a:lnTo>
                <a:lnTo>
                  <a:pt x="342976" y="142227"/>
                </a:lnTo>
                <a:lnTo>
                  <a:pt x="342976" y="431406"/>
                </a:lnTo>
                <a:lnTo>
                  <a:pt x="345592" y="434543"/>
                </a:lnTo>
                <a:lnTo>
                  <a:pt x="351866" y="434543"/>
                </a:lnTo>
                <a:lnTo>
                  <a:pt x="351866" y="433501"/>
                </a:lnTo>
                <a:lnTo>
                  <a:pt x="409905" y="433501"/>
                </a:lnTo>
                <a:lnTo>
                  <a:pt x="413054" y="430885"/>
                </a:lnTo>
                <a:lnTo>
                  <a:pt x="413054" y="183540"/>
                </a:lnTo>
                <a:lnTo>
                  <a:pt x="423151" y="180251"/>
                </a:lnTo>
                <a:lnTo>
                  <a:pt x="435800" y="177596"/>
                </a:lnTo>
                <a:lnTo>
                  <a:pt x="450405" y="175818"/>
                </a:lnTo>
                <a:lnTo>
                  <a:pt x="466394" y="175171"/>
                </a:lnTo>
                <a:lnTo>
                  <a:pt x="478777" y="175209"/>
                </a:lnTo>
                <a:lnTo>
                  <a:pt x="491363" y="175501"/>
                </a:lnTo>
                <a:lnTo>
                  <a:pt x="503745" y="176276"/>
                </a:lnTo>
                <a:lnTo>
                  <a:pt x="515543" y="177787"/>
                </a:lnTo>
                <a:lnTo>
                  <a:pt x="521817" y="178841"/>
                </a:lnTo>
                <a:lnTo>
                  <a:pt x="525487" y="175691"/>
                </a:lnTo>
                <a:lnTo>
                  <a:pt x="525487" y="122364"/>
                </a:lnTo>
                <a:close/>
              </a:path>
              <a:path w="3063875" h="556260">
                <a:moveTo>
                  <a:pt x="643140" y="124447"/>
                </a:moveTo>
                <a:lnTo>
                  <a:pt x="640003" y="121310"/>
                </a:lnTo>
                <a:lnTo>
                  <a:pt x="576719" y="121310"/>
                </a:lnTo>
                <a:lnTo>
                  <a:pt x="573074" y="124447"/>
                </a:lnTo>
                <a:lnTo>
                  <a:pt x="573074" y="431406"/>
                </a:lnTo>
                <a:lnTo>
                  <a:pt x="576719" y="434543"/>
                </a:lnTo>
                <a:lnTo>
                  <a:pt x="640003" y="434543"/>
                </a:lnTo>
                <a:lnTo>
                  <a:pt x="643140" y="431927"/>
                </a:lnTo>
                <a:lnTo>
                  <a:pt x="643140" y="124447"/>
                </a:lnTo>
                <a:close/>
              </a:path>
              <a:path w="3063875" h="556260">
                <a:moveTo>
                  <a:pt x="647852" y="39204"/>
                </a:moveTo>
                <a:lnTo>
                  <a:pt x="644956" y="23380"/>
                </a:lnTo>
                <a:lnTo>
                  <a:pt x="636866" y="10972"/>
                </a:lnTo>
                <a:lnTo>
                  <a:pt x="624459" y="2882"/>
                </a:lnTo>
                <a:lnTo>
                  <a:pt x="608622" y="0"/>
                </a:lnTo>
                <a:lnTo>
                  <a:pt x="593153" y="2882"/>
                </a:lnTo>
                <a:lnTo>
                  <a:pt x="580517" y="10972"/>
                </a:lnTo>
                <a:lnTo>
                  <a:pt x="571995" y="23380"/>
                </a:lnTo>
                <a:lnTo>
                  <a:pt x="568883" y="39204"/>
                </a:lnTo>
                <a:lnTo>
                  <a:pt x="571931" y="54686"/>
                </a:lnTo>
                <a:lnTo>
                  <a:pt x="580313" y="67322"/>
                </a:lnTo>
                <a:lnTo>
                  <a:pt x="592924" y="75831"/>
                </a:lnTo>
                <a:lnTo>
                  <a:pt x="608622" y="78955"/>
                </a:lnTo>
                <a:lnTo>
                  <a:pt x="624459" y="75831"/>
                </a:lnTo>
                <a:lnTo>
                  <a:pt x="636866" y="67322"/>
                </a:lnTo>
                <a:lnTo>
                  <a:pt x="644956" y="54686"/>
                </a:lnTo>
                <a:lnTo>
                  <a:pt x="647852" y="39204"/>
                </a:lnTo>
                <a:close/>
              </a:path>
              <a:path w="3063875" h="556260">
                <a:moveTo>
                  <a:pt x="987234" y="124980"/>
                </a:moveTo>
                <a:lnTo>
                  <a:pt x="985139" y="120789"/>
                </a:lnTo>
                <a:lnTo>
                  <a:pt x="916635" y="120789"/>
                </a:lnTo>
                <a:lnTo>
                  <a:pt x="912977" y="123405"/>
                </a:lnTo>
                <a:lnTo>
                  <a:pt x="911923" y="127584"/>
                </a:lnTo>
                <a:lnTo>
                  <a:pt x="837666" y="361861"/>
                </a:lnTo>
                <a:lnTo>
                  <a:pt x="836625" y="361861"/>
                </a:lnTo>
                <a:lnTo>
                  <a:pt x="762368" y="127584"/>
                </a:lnTo>
                <a:lnTo>
                  <a:pt x="760806" y="123405"/>
                </a:lnTo>
                <a:lnTo>
                  <a:pt x="757135" y="120789"/>
                </a:lnTo>
                <a:lnTo>
                  <a:pt x="689686" y="120789"/>
                </a:lnTo>
                <a:lnTo>
                  <a:pt x="686536" y="125501"/>
                </a:lnTo>
                <a:lnTo>
                  <a:pt x="689165" y="130721"/>
                </a:lnTo>
                <a:lnTo>
                  <a:pt x="794791" y="427228"/>
                </a:lnTo>
                <a:lnTo>
                  <a:pt x="796886" y="431927"/>
                </a:lnTo>
                <a:lnTo>
                  <a:pt x="800011" y="434543"/>
                </a:lnTo>
                <a:lnTo>
                  <a:pt x="805256" y="434543"/>
                </a:lnTo>
                <a:lnTo>
                  <a:pt x="873747" y="434543"/>
                </a:lnTo>
                <a:lnTo>
                  <a:pt x="877417" y="431927"/>
                </a:lnTo>
                <a:lnTo>
                  <a:pt x="878992" y="427228"/>
                </a:lnTo>
                <a:lnTo>
                  <a:pt x="985659" y="130721"/>
                </a:lnTo>
                <a:lnTo>
                  <a:pt x="987234" y="124980"/>
                </a:lnTo>
                <a:close/>
              </a:path>
              <a:path w="3063875" h="556260">
                <a:moveTo>
                  <a:pt x="1279550" y="253085"/>
                </a:moveTo>
                <a:lnTo>
                  <a:pt x="1279448" y="237401"/>
                </a:lnTo>
                <a:lnTo>
                  <a:pt x="1268387" y="181063"/>
                </a:lnTo>
                <a:lnTo>
                  <a:pt x="1264272" y="175704"/>
                </a:lnTo>
                <a:lnTo>
                  <a:pt x="1238885" y="142621"/>
                </a:lnTo>
                <a:lnTo>
                  <a:pt x="1211046" y="128143"/>
                </a:lnTo>
                <a:lnTo>
                  <a:pt x="1211046" y="237401"/>
                </a:lnTo>
                <a:lnTo>
                  <a:pt x="1211046" y="253085"/>
                </a:lnTo>
                <a:lnTo>
                  <a:pt x="1086586" y="253085"/>
                </a:lnTo>
                <a:lnTo>
                  <a:pt x="1086586" y="237401"/>
                </a:lnTo>
                <a:lnTo>
                  <a:pt x="1091311" y="208788"/>
                </a:lnTo>
                <a:lnTo>
                  <a:pt x="1104366" y="189687"/>
                </a:lnTo>
                <a:lnTo>
                  <a:pt x="1124089" y="179019"/>
                </a:lnTo>
                <a:lnTo>
                  <a:pt x="1148816" y="175704"/>
                </a:lnTo>
                <a:lnTo>
                  <a:pt x="1172654" y="179095"/>
                </a:lnTo>
                <a:lnTo>
                  <a:pt x="1192479" y="189890"/>
                </a:lnTo>
                <a:lnTo>
                  <a:pt x="1206030" y="209016"/>
                </a:lnTo>
                <a:lnTo>
                  <a:pt x="1211046" y="237401"/>
                </a:lnTo>
                <a:lnTo>
                  <a:pt x="1211046" y="128143"/>
                </a:lnTo>
                <a:lnTo>
                  <a:pt x="1197038" y="120853"/>
                </a:lnTo>
                <a:lnTo>
                  <a:pt x="1148816" y="113995"/>
                </a:lnTo>
                <a:lnTo>
                  <a:pt x="1109243" y="118351"/>
                </a:lnTo>
                <a:lnTo>
                  <a:pt x="1072959" y="132016"/>
                </a:lnTo>
                <a:lnTo>
                  <a:pt x="1043127" y="155905"/>
                </a:lnTo>
                <a:lnTo>
                  <a:pt x="1022908" y="190906"/>
                </a:lnTo>
                <a:lnTo>
                  <a:pt x="1015555" y="237401"/>
                </a:lnTo>
                <a:lnTo>
                  <a:pt x="1015580" y="324205"/>
                </a:lnTo>
                <a:lnTo>
                  <a:pt x="1026591" y="376123"/>
                </a:lnTo>
                <a:lnTo>
                  <a:pt x="1056195" y="412978"/>
                </a:lnTo>
                <a:lnTo>
                  <a:pt x="1098638" y="434733"/>
                </a:lnTo>
                <a:lnTo>
                  <a:pt x="1148295" y="441871"/>
                </a:lnTo>
                <a:lnTo>
                  <a:pt x="1184630" y="438937"/>
                </a:lnTo>
                <a:lnTo>
                  <a:pt x="1245730" y="417385"/>
                </a:lnTo>
                <a:lnTo>
                  <a:pt x="1276400" y="391668"/>
                </a:lnTo>
                <a:lnTo>
                  <a:pt x="1272755" y="387489"/>
                </a:lnTo>
                <a:lnTo>
                  <a:pt x="1267371" y="380161"/>
                </a:lnTo>
                <a:lnTo>
                  <a:pt x="1248181" y="354025"/>
                </a:lnTo>
                <a:lnTo>
                  <a:pt x="1245031" y="349834"/>
                </a:lnTo>
                <a:lnTo>
                  <a:pt x="1240320" y="349313"/>
                </a:lnTo>
                <a:lnTo>
                  <a:pt x="1236141" y="352450"/>
                </a:lnTo>
                <a:lnTo>
                  <a:pt x="1218628" y="363181"/>
                </a:lnTo>
                <a:lnTo>
                  <a:pt x="1199210" y="371995"/>
                </a:lnTo>
                <a:lnTo>
                  <a:pt x="1176947" y="377964"/>
                </a:lnTo>
                <a:lnTo>
                  <a:pt x="1150899" y="380161"/>
                </a:lnTo>
                <a:lnTo>
                  <a:pt x="1124534" y="376643"/>
                </a:lnTo>
                <a:lnTo>
                  <a:pt x="1104239" y="366115"/>
                </a:lnTo>
                <a:lnTo>
                  <a:pt x="1091196" y="348615"/>
                </a:lnTo>
                <a:lnTo>
                  <a:pt x="1086586" y="324205"/>
                </a:lnTo>
                <a:lnTo>
                  <a:pt x="1086586" y="307479"/>
                </a:lnTo>
                <a:lnTo>
                  <a:pt x="1276400" y="307479"/>
                </a:lnTo>
                <a:lnTo>
                  <a:pt x="1279550" y="304330"/>
                </a:lnTo>
                <a:lnTo>
                  <a:pt x="1279550" y="253085"/>
                </a:lnTo>
                <a:close/>
              </a:path>
              <a:path w="3063875" h="556260">
                <a:moveTo>
                  <a:pt x="1762734" y="4699"/>
                </a:moveTo>
                <a:lnTo>
                  <a:pt x="1760118" y="1562"/>
                </a:lnTo>
                <a:lnTo>
                  <a:pt x="1684286" y="1562"/>
                </a:lnTo>
                <a:lnTo>
                  <a:pt x="1604810" y="145884"/>
                </a:lnTo>
                <a:lnTo>
                  <a:pt x="1576832" y="202361"/>
                </a:lnTo>
                <a:lnTo>
                  <a:pt x="1553565" y="252564"/>
                </a:lnTo>
                <a:lnTo>
                  <a:pt x="1550949" y="252564"/>
                </a:lnTo>
                <a:lnTo>
                  <a:pt x="1527873" y="202361"/>
                </a:lnTo>
                <a:lnTo>
                  <a:pt x="1499704" y="145884"/>
                </a:lnTo>
                <a:lnTo>
                  <a:pt x="1425968" y="8890"/>
                </a:lnTo>
                <a:lnTo>
                  <a:pt x="1423873" y="3644"/>
                </a:lnTo>
                <a:lnTo>
                  <a:pt x="1420215" y="2082"/>
                </a:lnTo>
                <a:lnTo>
                  <a:pt x="1344904" y="2082"/>
                </a:lnTo>
                <a:lnTo>
                  <a:pt x="1341780" y="4699"/>
                </a:lnTo>
                <a:lnTo>
                  <a:pt x="1341780" y="431406"/>
                </a:lnTo>
                <a:lnTo>
                  <a:pt x="1344904" y="434543"/>
                </a:lnTo>
                <a:lnTo>
                  <a:pt x="1350149" y="434543"/>
                </a:lnTo>
                <a:lnTo>
                  <a:pt x="1350149" y="435076"/>
                </a:lnTo>
                <a:lnTo>
                  <a:pt x="1411325" y="435076"/>
                </a:lnTo>
                <a:lnTo>
                  <a:pt x="1414462" y="432460"/>
                </a:lnTo>
                <a:lnTo>
                  <a:pt x="1414462" y="304342"/>
                </a:lnTo>
                <a:lnTo>
                  <a:pt x="1414094" y="258864"/>
                </a:lnTo>
                <a:lnTo>
                  <a:pt x="1413090" y="209943"/>
                </a:lnTo>
                <a:lnTo>
                  <a:pt x="1411592" y="160642"/>
                </a:lnTo>
                <a:lnTo>
                  <a:pt x="1409750" y="113995"/>
                </a:lnTo>
                <a:lnTo>
                  <a:pt x="1411325" y="113474"/>
                </a:lnTo>
                <a:lnTo>
                  <a:pt x="1436560" y="166281"/>
                </a:lnTo>
                <a:lnTo>
                  <a:pt x="1465707" y="225374"/>
                </a:lnTo>
                <a:lnTo>
                  <a:pt x="1521142" y="332574"/>
                </a:lnTo>
                <a:lnTo>
                  <a:pt x="1524800" y="335191"/>
                </a:lnTo>
                <a:lnTo>
                  <a:pt x="1580756" y="335191"/>
                </a:lnTo>
                <a:lnTo>
                  <a:pt x="1584413" y="332574"/>
                </a:lnTo>
                <a:lnTo>
                  <a:pt x="1585988" y="328396"/>
                </a:lnTo>
                <a:lnTo>
                  <a:pt x="1639328" y="224853"/>
                </a:lnTo>
                <a:lnTo>
                  <a:pt x="1654149" y="195021"/>
                </a:lnTo>
                <a:lnTo>
                  <a:pt x="1681822" y="138087"/>
                </a:lnTo>
                <a:lnTo>
                  <a:pt x="1693697" y="112941"/>
                </a:lnTo>
                <a:lnTo>
                  <a:pt x="1695272" y="113474"/>
                </a:lnTo>
                <a:lnTo>
                  <a:pt x="1692135" y="209626"/>
                </a:lnTo>
                <a:lnTo>
                  <a:pt x="1691017" y="258406"/>
                </a:lnTo>
                <a:lnTo>
                  <a:pt x="1690573" y="303822"/>
                </a:lnTo>
                <a:lnTo>
                  <a:pt x="1690573" y="430885"/>
                </a:lnTo>
                <a:lnTo>
                  <a:pt x="1693697" y="434022"/>
                </a:lnTo>
                <a:lnTo>
                  <a:pt x="1759597" y="434022"/>
                </a:lnTo>
                <a:lnTo>
                  <a:pt x="1762734" y="431406"/>
                </a:lnTo>
                <a:lnTo>
                  <a:pt x="1762734" y="4699"/>
                </a:lnTo>
                <a:close/>
              </a:path>
              <a:path w="3063875" h="556260">
                <a:moveTo>
                  <a:pt x="2099500" y="124460"/>
                </a:moveTo>
                <a:lnTo>
                  <a:pt x="2096897" y="121310"/>
                </a:lnTo>
                <a:lnTo>
                  <a:pt x="2032571" y="121310"/>
                </a:lnTo>
                <a:lnTo>
                  <a:pt x="2029434" y="124460"/>
                </a:lnTo>
                <a:lnTo>
                  <a:pt x="2029434" y="129679"/>
                </a:lnTo>
                <a:lnTo>
                  <a:pt x="2028901" y="129679"/>
                </a:lnTo>
                <a:lnTo>
                  <a:pt x="2028901" y="349313"/>
                </a:lnTo>
                <a:lnTo>
                  <a:pt x="2017763" y="354355"/>
                </a:lnTo>
                <a:lnTo>
                  <a:pt x="2004466" y="358267"/>
                </a:lnTo>
                <a:lnTo>
                  <a:pt x="1989785" y="360705"/>
                </a:lnTo>
                <a:lnTo>
                  <a:pt x="1974519" y="361340"/>
                </a:lnTo>
                <a:lnTo>
                  <a:pt x="1948510" y="358076"/>
                </a:lnTo>
                <a:lnTo>
                  <a:pt x="1926475" y="347421"/>
                </a:lnTo>
                <a:lnTo>
                  <a:pt x="1911210" y="328028"/>
                </a:lnTo>
                <a:lnTo>
                  <a:pt x="1905495" y="298589"/>
                </a:lnTo>
                <a:lnTo>
                  <a:pt x="1905495" y="123926"/>
                </a:lnTo>
                <a:lnTo>
                  <a:pt x="1902358" y="120789"/>
                </a:lnTo>
                <a:lnTo>
                  <a:pt x="1839074" y="120789"/>
                </a:lnTo>
                <a:lnTo>
                  <a:pt x="1835429" y="123926"/>
                </a:lnTo>
                <a:lnTo>
                  <a:pt x="1835429" y="301726"/>
                </a:lnTo>
                <a:lnTo>
                  <a:pt x="1846859" y="356311"/>
                </a:lnTo>
                <a:lnTo>
                  <a:pt x="1876729" y="394804"/>
                </a:lnTo>
                <a:lnTo>
                  <a:pt x="1918373" y="417614"/>
                </a:lnTo>
                <a:lnTo>
                  <a:pt x="1965109" y="425132"/>
                </a:lnTo>
                <a:lnTo>
                  <a:pt x="1982012" y="424307"/>
                </a:lnTo>
                <a:lnTo>
                  <a:pt x="1998713" y="421995"/>
                </a:lnTo>
                <a:lnTo>
                  <a:pt x="2014816" y="418515"/>
                </a:lnTo>
                <a:lnTo>
                  <a:pt x="2029955" y="414159"/>
                </a:lnTo>
                <a:lnTo>
                  <a:pt x="2026640" y="452081"/>
                </a:lnTo>
                <a:lnTo>
                  <a:pt x="2013673" y="476377"/>
                </a:lnTo>
                <a:lnTo>
                  <a:pt x="1992376" y="489305"/>
                </a:lnTo>
                <a:lnTo>
                  <a:pt x="1964055" y="493115"/>
                </a:lnTo>
                <a:lnTo>
                  <a:pt x="1940788" y="490994"/>
                </a:lnTo>
                <a:lnTo>
                  <a:pt x="1919478" y="485140"/>
                </a:lnTo>
                <a:lnTo>
                  <a:pt x="1899945" y="476351"/>
                </a:lnTo>
                <a:lnTo>
                  <a:pt x="1881962" y="465404"/>
                </a:lnTo>
                <a:lnTo>
                  <a:pt x="1877783" y="462267"/>
                </a:lnTo>
                <a:lnTo>
                  <a:pt x="1873605" y="463842"/>
                </a:lnTo>
                <a:lnTo>
                  <a:pt x="1870456" y="468541"/>
                </a:lnTo>
                <a:lnTo>
                  <a:pt x="1844319" y="505663"/>
                </a:lnTo>
                <a:lnTo>
                  <a:pt x="1841169" y="510374"/>
                </a:lnTo>
                <a:lnTo>
                  <a:pt x="1841169" y="514032"/>
                </a:lnTo>
                <a:lnTo>
                  <a:pt x="1845881" y="517702"/>
                </a:lnTo>
                <a:lnTo>
                  <a:pt x="1870456" y="534695"/>
                </a:lnTo>
                <a:lnTo>
                  <a:pt x="1897786" y="546582"/>
                </a:lnTo>
                <a:lnTo>
                  <a:pt x="1928825" y="553580"/>
                </a:lnTo>
                <a:lnTo>
                  <a:pt x="1964588" y="555866"/>
                </a:lnTo>
                <a:lnTo>
                  <a:pt x="2014156" y="550113"/>
                </a:lnTo>
                <a:lnTo>
                  <a:pt x="2052066" y="532980"/>
                </a:lnTo>
                <a:lnTo>
                  <a:pt x="2078672" y="504583"/>
                </a:lnTo>
                <a:lnTo>
                  <a:pt x="2094357" y="465112"/>
                </a:lnTo>
                <a:lnTo>
                  <a:pt x="2099500" y="414680"/>
                </a:lnTo>
                <a:lnTo>
                  <a:pt x="2099500" y="124460"/>
                </a:lnTo>
                <a:close/>
              </a:path>
              <a:path w="3063875" h="556260">
                <a:moveTo>
                  <a:pt x="2432088" y="242112"/>
                </a:moveTo>
                <a:lnTo>
                  <a:pt x="2425598" y="198666"/>
                </a:lnTo>
                <a:lnTo>
                  <a:pt x="2414054" y="176225"/>
                </a:lnTo>
                <a:lnTo>
                  <a:pt x="2407323" y="163131"/>
                </a:lnTo>
                <a:lnTo>
                  <a:pt x="2379002" y="136499"/>
                </a:lnTo>
                <a:lnTo>
                  <a:pt x="2360447" y="128041"/>
                </a:lnTo>
                <a:lnTo>
                  <a:pt x="2360447" y="242112"/>
                </a:lnTo>
                <a:lnTo>
                  <a:pt x="2360447" y="309562"/>
                </a:lnTo>
                <a:lnTo>
                  <a:pt x="2355748" y="342049"/>
                </a:lnTo>
                <a:lnTo>
                  <a:pt x="2342146" y="363562"/>
                </a:lnTo>
                <a:lnTo>
                  <a:pt x="2320290" y="375450"/>
                </a:lnTo>
                <a:lnTo>
                  <a:pt x="2290902" y="379120"/>
                </a:lnTo>
                <a:lnTo>
                  <a:pt x="2275217" y="378688"/>
                </a:lnTo>
                <a:lnTo>
                  <a:pt x="2260041" y="377291"/>
                </a:lnTo>
                <a:lnTo>
                  <a:pt x="2246033" y="374700"/>
                </a:lnTo>
                <a:lnTo>
                  <a:pt x="2233892" y="370751"/>
                </a:lnTo>
                <a:lnTo>
                  <a:pt x="2233892" y="191909"/>
                </a:lnTo>
                <a:lnTo>
                  <a:pt x="2246122" y="185483"/>
                </a:lnTo>
                <a:lnTo>
                  <a:pt x="2259977" y="180530"/>
                </a:lnTo>
                <a:lnTo>
                  <a:pt x="2275294" y="177342"/>
                </a:lnTo>
                <a:lnTo>
                  <a:pt x="2291943" y="176225"/>
                </a:lnTo>
                <a:lnTo>
                  <a:pt x="2321179" y="180047"/>
                </a:lnTo>
                <a:lnTo>
                  <a:pt x="2342667" y="191909"/>
                </a:lnTo>
                <a:lnTo>
                  <a:pt x="2355913" y="212407"/>
                </a:lnTo>
                <a:lnTo>
                  <a:pt x="2360447" y="242112"/>
                </a:lnTo>
                <a:lnTo>
                  <a:pt x="2360447" y="128041"/>
                </a:lnTo>
                <a:lnTo>
                  <a:pt x="2358352" y="127076"/>
                </a:lnTo>
                <a:lnTo>
                  <a:pt x="2342400" y="119786"/>
                </a:lnTo>
                <a:lnTo>
                  <a:pt x="2299258" y="113995"/>
                </a:lnTo>
                <a:lnTo>
                  <a:pt x="2281555" y="114935"/>
                </a:lnTo>
                <a:lnTo>
                  <a:pt x="2264613" y="117589"/>
                </a:lnTo>
                <a:lnTo>
                  <a:pt x="2248662" y="121716"/>
                </a:lnTo>
                <a:lnTo>
                  <a:pt x="2233892" y="127076"/>
                </a:lnTo>
                <a:lnTo>
                  <a:pt x="2233892" y="5219"/>
                </a:lnTo>
                <a:lnTo>
                  <a:pt x="2231288" y="2095"/>
                </a:lnTo>
                <a:lnTo>
                  <a:pt x="2166963" y="2095"/>
                </a:lnTo>
                <a:lnTo>
                  <a:pt x="2163826" y="4699"/>
                </a:lnTo>
                <a:lnTo>
                  <a:pt x="2163826" y="415721"/>
                </a:lnTo>
                <a:lnTo>
                  <a:pt x="2165921" y="418858"/>
                </a:lnTo>
                <a:lnTo>
                  <a:pt x="2171141" y="420433"/>
                </a:lnTo>
                <a:lnTo>
                  <a:pt x="2199881" y="429602"/>
                </a:lnTo>
                <a:lnTo>
                  <a:pt x="2230882" y="436511"/>
                </a:lnTo>
                <a:lnTo>
                  <a:pt x="2262479" y="440867"/>
                </a:lnTo>
                <a:lnTo>
                  <a:pt x="2292985" y="442391"/>
                </a:lnTo>
                <a:lnTo>
                  <a:pt x="2338184" y="437362"/>
                </a:lnTo>
                <a:lnTo>
                  <a:pt x="2376513" y="421957"/>
                </a:lnTo>
                <a:lnTo>
                  <a:pt x="2406167" y="395744"/>
                </a:lnTo>
                <a:lnTo>
                  <a:pt x="2414651" y="379120"/>
                </a:lnTo>
                <a:lnTo>
                  <a:pt x="2425306" y="358254"/>
                </a:lnTo>
                <a:lnTo>
                  <a:pt x="2432012" y="309562"/>
                </a:lnTo>
                <a:lnTo>
                  <a:pt x="2432088" y="242112"/>
                </a:lnTo>
                <a:close/>
              </a:path>
              <a:path w="3063875" h="556260">
                <a:moveTo>
                  <a:pt x="2751074" y="238455"/>
                </a:moveTo>
                <a:lnTo>
                  <a:pt x="2744749" y="196392"/>
                </a:lnTo>
                <a:lnTo>
                  <a:pt x="2726575" y="161886"/>
                </a:lnTo>
                <a:lnTo>
                  <a:pt x="2697759" y="135966"/>
                </a:lnTo>
                <a:lnTo>
                  <a:pt x="2680487" y="128612"/>
                </a:lnTo>
                <a:lnTo>
                  <a:pt x="2680487" y="320027"/>
                </a:lnTo>
                <a:lnTo>
                  <a:pt x="2675979" y="345579"/>
                </a:lnTo>
                <a:lnTo>
                  <a:pt x="2662834" y="364083"/>
                </a:lnTo>
                <a:lnTo>
                  <a:pt x="2641650" y="375323"/>
                </a:lnTo>
                <a:lnTo>
                  <a:pt x="2613025" y="379120"/>
                </a:lnTo>
                <a:lnTo>
                  <a:pt x="2584246" y="375323"/>
                </a:lnTo>
                <a:lnTo>
                  <a:pt x="2563215" y="364020"/>
                </a:lnTo>
                <a:lnTo>
                  <a:pt x="2550223" y="345363"/>
                </a:lnTo>
                <a:lnTo>
                  <a:pt x="2545664" y="320027"/>
                </a:lnTo>
                <a:lnTo>
                  <a:pt x="2545651" y="238455"/>
                </a:lnTo>
                <a:lnTo>
                  <a:pt x="2550007" y="212559"/>
                </a:lnTo>
                <a:lnTo>
                  <a:pt x="2563012" y="193217"/>
                </a:lnTo>
                <a:lnTo>
                  <a:pt x="2584170" y="181317"/>
                </a:lnTo>
                <a:lnTo>
                  <a:pt x="2613025" y="177266"/>
                </a:lnTo>
                <a:lnTo>
                  <a:pt x="2641866" y="181317"/>
                </a:lnTo>
                <a:lnTo>
                  <a:pt x="2663025" y="193217"/>
                </a:lnTo>
                <a:lnTo>
                  <a:pt x="2676042" y="212559"/>
                </a:lnTo>
                <a:lnTo>
                  <a:pt x="2680398" y="238455"/>
                </a:lnTo>
                <a:lnTo>
                  <a:pt x="2680487" y="320027"/>
                </a:lnTo>
                <a:lnTo>
                  <a:pt x="2680487" y="128612"/>
                </a:lnTo>
                <a:lnTo>
                  <a:pt x="2659507" y="119659"/>
                </a:lnTo>
                <a:lnTo>
                  <a:pt x="2613025" y="113995"/>
                </a:lnTo>
                <a:lnTo>
                  <a:pt x="2566530" y="119608"/>
                </a:lnTo>
                <a:lnTo>
                  <a:pt x="2528278" y="135813"/>
                </a:lnTo>
                <a:lnTo>
                  <a:pt x="2499461" y="161658"/>
                </a:lnTo>
                <a:lnTo>
                  <a:pt x="2481300" y="196189"/>
                </a:lnTo>
                <a:lnTo>
                  <a:pt x="2474976" y="238455"/>
                </a:lnTo>
                <a:lnTo>
                  <a:pt x="2475052" y="320027"/>
                </a:lnTo>
                <a:lnTo>
                  <a:pt x="2481300" y="361149"/>
                </a:lnTo>
                <a:lnTo>
                  <a:pt x="2499461" y="395109"/>
                </a:lnTo>
                <a:lnTo>
                  <a:pt x="2528278" y="420484"/>
                </a:lnTo>
                <a:lnTo>
                  <a:pt x="2566530" y="436372"/>
                </a:lnTo>
                <a:lnTo>
                  <a:pt x="2613025" y="441871"/>
                </a:lnTo>
                <a:lnTo>
                  <a:pt x="2659507" y="436372"/>
                </a:lnTo>
                <a:lnTo>
                  <a:pt x="2697759" y="420484"/>
                </a:lnTo>
                <a:lnTo>
                  <a:pt x="2726575" y="395109"/>
                </a:lnTo>
                <a:lnTo>
                  <a:pt x="2744749" y="361149"/>
                </a:lnTo>
                <a:lnTo>
                  <a:pt x="2750997" y="320027"/>
                </a:lnTo>
                <a:lnTo>
                  <a:pt x="2751074" y="238455"/>
                </a:lnTo>
                <a:close/>
              </a:path>
              <a:path w="3063875" h="556260">
                <a:moveTo>
                  <a:pt x="3063265" y="430885"/>
                </a:moveTo>
                <a:lnTo>
                  <a:pt x="3059607" y="424091"/>
                </a:lnTo>
                <a:lnTo>
                  <a:pt x="2962859" y="277139"/>
                </a:lnTo>
                <a:lnTo>
                  <a:pt x="3058553" y="125488"/>
                </a:lnTo>
                <a:lnTo>
                  <a:pt x="3055416" y="120789"/>
                </a:lnTo>
                <a:lnTo>
                  <a:pt x="2982734" y="120789"/>
                </a:lnTo>
                <a:lnTo>
                  <a:pt x="2979077" y="123405"/>
                </a:lnTo>
                <a:lnTo>
                  <a:pt x="2976448" y="127063"/>
                </a:lnTo>
                <a:lnTo>
                  <a:pt x="2918942" y="227990"/>
                </a:lnTo>
                <a:lnTo>
                  <a:pt x="2861411" y="127063"/>
                </a:lnTo>
                <a:lnTo>
                  <a:pt x="2858808" y="123405"/>
                </a:lnTo>
                <a:lnTo>
                  <a:pt x="2855137" y="120789"/>
                </a:lnTo>
                <a:lnTo>
                  <a:pt x="2782455" y="120789"/>
                </a:lnTo>
                <a:lnTo>
                  <a:pt x="2779306" y="126009"/>
                </a:lnTo>
                <a:lnTo>
                  <a:pt x="2782976" y="131254"/>
                </a:lnTo>
                <a:lnTo>
                  <a:pt x="2873959" y="277660"/>
                </a:lnTo>
                <a:lnTo>
                  <a:pt x="2776702" y="424091"/>
                </a:lnTo>
                <a:lnTo>
                  <a:pt x="2773032" y="430885"/>
                </a:lnTo>
                <a:lnTo>
                  <a:pt x="2775648" y="435076"/>
                </a:lnTo>
                <a:lnTo>
                  <a:pt x="2851467" y="435076"/>
                </a:lnTo>
                <a:lnTo>
                  <a:pt x="2855137" y="432981"/>
                </a:lnTo>
                <a:lnTo>
                  <a:pt x="2857754" y="428790"/>
                </a:lnTo>
                <a:lnTo>
                  <a:pt x="2918409" y="325780"/>
                </a:lnTo>
                <a:lnTo>
                  <a:pt x="2979077" y="428790"/>
                </a:lnTo>
                <a:lnTo>
                  <a:pt x="2981693" y="433501"/>
                </a:lnTo>
                <a:lnTo>
                  <a:pt x="2985338" y="435076"/>
                </a:lnTo>
                <a:lnTo>
                  <a:pt x="3060649" y="435076"/>
                </a:lnTo>
                <a:lnTo>
                  <a:pt x="3063265" y="430885"/>
                </a:lnTo>
                <a:close/>
              </a:path>
            </a:pathLst>
          </a:custGeom>
          <a:solidFill>
            <a:srgbClr val="3C3C3C"/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565865" y="3269825"/>
            <a:ext cx="338745" cy="150270"/>
          </a:xfrm>
          <a:custGeom>
            <a:avLst/>
            <a:gdLst/>
            <a:ahLst/>
            <a:cxnLst/>
            <a:rect l="l" t="t" r="r" b="b"/>
            <a:pathLst>
              <a:path w="591184" h="262254">
                <a:moveTo>
                  <a:pt x="220675" y="3149"/>
                </a:moveTo>
                <a:lnTo>
                  <a:pt x="219100" y="0"/>
                </a:lnTo>
                <a:lnTo>
                  <a:pt x="169430" y="0"/>
                </a:lnTo>
                <a:lnTo>
                  <a:pt x="165239" y="0"/>
                </a:lnTo>
                <a:lnTo>
                  <a:pt x="159499" y="3149"/>
                </a:lnTo>
                <a:lnTo>
                  <a:pt x="157403" y="6794"/>
                </a:lnTo>
                <a:lnTo>
                  <a:pt x="2095" y="255193"/>
                </a:lnTo>
                <a:lnTo>
                  <a:pt x="0" y="258851"/>
                </a:lnTo>
                <a:lnTo>
                  <a:pt x="1574" y="262001"/>
                </a:lnTo>
                <a:lnTo>
                  <a:pt x="55435" y="262001"/>
                </a:lnTo>
                <a:lnTo>
                  <a:pt x="61188" y="258851"/>
                </a:lnTo>
                <a:lnTo>
                  <a:pt x="63271" y="255193"/>
                </a:lnTo>
                <a:lnTo>
                  <a:pt x="218579" y="6794"/>
                </a:lnTo>
                <a:lnTo>
                  <a:pt x="220675" y="3149"/>
                </a:lnTo>
                <a:close/>
              </a:path>
              <a:path w="591184" h="262254">
                <a:moveTo>
                  <a:pt x="344093" y="3149"/>
                </a:moveTo>
                <a:lnTo>
                  <a:pt x="342531" y="0"/>
                </a:lnTo>
                <a:lnTo>
                  <a:pt x="292849" y="0"/>
                </a:lnTo>
                <a:lnTo>
                  <a:pt x="288658" y="0"/>
                </a:lnTo>
                <a:lnTo>
                  <a:pt x="282905" y="3149"/>
                </a:lnTo>
                <a:lnTo>
                  <a:pt x="280809" y="6794"/>
                </a:lnTo>
                <a:lnTo>
                  <a:pt x="125514" y="255193"/>
                </a:lnTo>
                <a:lnTo>
                  <a:pt x="123418" y="258851"/>
                </a:lnTo>
                <a:lnTo>
                  <a:pt x="124980" y="262001"/>
                </a:lnTo>
                <a:lnTo>
                  <a:pt x="178841" y="262001"/>
                </a:lnTo>
                <a:lnTo>
                  <a:pt x="184594" y="258851"/>
                </a:lnTo>
                <a:lnTo>
                  <a:pt x="186690" y="255193"/>
                </a:lnTo>
                <a:lnTo>
                  <a:pt x="341998" y="6794"/>
                </a:lnTo>
                <a:lnTo>
                  <a:pt x="344093" y="3149"/>
                </a:lnTo>
                <a:close/>
              </a:path>
              <a:path w="591184" h="262254">
                <a:moveTo>
                  <a:pt x="467499" y="3149"/>
                </a:moveTo>
                <a:lnTo>
                  <a:pt x="465924" y="0"/>
                </a:lnTo>
                <a:lnTo>
                  <a:pt x="416255" y="0"/>
                </a:lnTo>
                <a:lnTo>
                  <a:pt x="412064" y="0"/>
                </a:lnTo>
                <a:lnTo>
                  <a:pt x="406323" y="3149"/>
                </a:lnTo>
                <a:lnTo>
                  <a:pt x="404228" y="6794"/>
                </a:lnTo>
                <a:lnTo>
                  <a:pt x="248920" y="255193"/>
                </a:lnTo>
                <a:lnTo>
                  <a:pt x="246824" y="258851"/>
                </a:lnTo>
                <a:lnTo>
                  <a:pt x="248399" y="262001"/>
                </a:lnTo>
                <a:lnTo>
                  <a:pt x="302260" y="262001"/>
                </a:lnTo>
                <a:lnTo>
                  <a:pt x="308013" y="258851"/>
                </a:lnTo>
                <a:lnTo>
                  <a:pt x="310095" y="255193"/>
                </a:lnTo>
                <a:lnTo>
                  <a:pt x="465404" y="6794"/>
                </a:lnTo>
                <a:lnTo>
                  <a:pt x="467499" y="3149"/>
                </a:lnTo>
                <a:close/>
              </a:path>
              <a:path w="591184" h="262254">
                <a:moveTo>
                  <a:pt x="590905" y="3149"/>
                </a:moveTo>
                <a:lnTo>
                  <a:pt x="589343" y="0"/>
                </a:lnTo>
                <a:lnTo>
                  <a:pt x="539661" y="0"/>
                </a:lnTo>
                <a:lnTo>
                  <a:pt x="535482" y="0"/>
                </a:lnTo>
                <a:lnTo>
                  <a:pt x="529729" y="3149"/>
                </a:lnTo>
                <a:lnTo>
                  <a:pt x="527634" y="6794"/>
                </a:lnTo>
                <a:lnTo>
                  <a:pt x="372325" y="255193"/>
                </a:lnTo>
                <a:lnTo>
                  <a:pt x="370243" y="258851"/>
                </a:lnTo>
                <a:lnTo>
                  <a:pt x="371805" y="262001"/>
                </a:lnTo>
                <a:lnTo>
                  <a:pt x="425665" y="262001"/>
                </a:lnTo>
                <a:lnTo>
                  <a:pt x="431419" y="258851"/>
                </a:lnTo>
                <a:lnTo>
                  <a:pt x="433514" y="255193"/>
                </a:lnTo>
                <a:lnTo>
                  <a:pt x="588822" y="6794"/>
                </a:lnTo>
                <a:lnTo>
                  <a:pt x="590905" y="3149"/>
                </a:lnTo>
                <a:close/>
              </a:path>
            </a:pathLst>
          </a:custGeom>
          <a:solidFill>
            <a:srgbClr val="056482"/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565269" y="3060087"/>
            <a:ext cx="339472" cy="150270"/>
          </a:xfrm>
          <a:custGeom>
            <a:avLst/>
            <a:gdLst/>
            <a:ahLst/>
            <a:cxnLst/>
            <a:rect l="l" t="t" r="r" b="b"/>
            <a:pathLst>
              <a:path w="592455" h="262254">
                <a:moveTo>
                  <a:pt x="461225" y="49669"/>
                </a:moveTo>
                <a:lnTo>
                  <a:pt x="459130" y="46012"/>
                </a:lnTo>
                <a:lnTo>
                  <a:pt x="434555" y="6794"/>
                </a:lnTo>
                <a:lnTo>
                  <a:pt x="432460" y="3124"/>
                </a:lnTo>
                <a:lnTo>
                  <a:pt x="426707" y="0"/>
                </a:lnTo>
                <a:lnTo>
                  <a:pt x="1574" y="0"/>
                </a:lnTo>
                <a:lnTo>
                  <a:pt x="0" y="3124"/>
                </a:lnTo>
                <a:lnTo>
                  <a:pt x="2082" y="6794"/>
                </a:lnTo>
                <a:lnTo>
                  <a:pt x="26670" y="46012"/>
                </a:lnTo>
                <a:lnTo>
                  <a:pt x="28752" y="49669"/>
                </a:lnTo>
                <a:lnTo>
                  <a:pt x="34518" y="52806"/>
                </a:lnTo>
                <a:lnTo>
                  <a:pt x="459651" y="52806"/>
                </a:lnTo>
                <a:lnTo>
                  <a:pt x="461225" y="49669"/>
                </a:lnTo>
                <a:close/>
              </a:path>
              <a:path w="592455" h="262254">
                <a:moveTo>
                  <a:pt x="526592" y="154254"/>
                </a:moveTo>
                <a:lnTo>
                  <a:pt x="524497" y="150596"/>
                </a:lnTo>
                <a:lnTo>
                  <a:pt x="499922" y="111379"/>
                </a:lnTo>
                <a:lnTo>
                  <a:pt x="497827" y="107708"/>
                </a:lnTo>
                <a:lnTo>
                  <a:pt x="492074" y="104584"/>
                </a:lnTo>
                <a:lnTo>
                  <a:pt x="66941" y="104584"/>
                </a:lnTo>
                <a:lnTo>
                  <a:pt x="65366" y="107708"/>
                </a:lnTo>
                <a:lnTo>
                  <a:pt x="67449" y="111379"/>
                </a:lnTo>
                <a:lnTo>
                  <a:pt x="92036" y="150596"/>
                </a:lnTo>
                <a:lnTo>
                  <a:pt x="94119" y="154254"/>
                </a:lnTo>
                <a:lnTo>
                  <a:pt x="99872" y="157391"/>
                </a:lnTo>
                <a:lnTo>
                  <a:pt x="525018" y="157391"/>
                </a:lnTo>
                <a:lnTo>
                  <a:pt x="526592" y="154254"/>
                </a:lnTo>
                <a:close/>
              </a:path>
              <a:path w="592455" h="262254">
                <a:moveTo>
                  <a:pt x="591959" y="258838"/>
                </a:moveTo>
                <a:lnTo>
                  <a:pt x="589864" y="255181"/>
                </a:lnTo>
                <a:lnTo>
                  <a:pt x="565289" y="215963"/>
                </a:lnTo>
                <a:lnTo>
                  <a:pt x="563194" y="212293"/>
                </a:lnTo>
                <a:lnTo>
                  <a:pt x="557441" y="209169"/>
                </a:lnTo>
                <a:lnTo>
                  <a:pt x="132308" y="209169"/>
                </a:lnTo>
                <a:lnTo>
                  <a:pt x="130733" y="212293"/>
                </a:lnTo>
                <a:lnTo>
                  <a:pt x="132816" y="215963"/>
                </a:lnTo>
                <a:lnTo>
                  <a:pt x="157403" y="255181"/>
                </a:lnTo>
                <a:lnTo>
                  <a:pt x="159486" y="258838"/>
                </a:lnTo>
                <a:lnTo>
                  <a:pt x="165239" y="261975"/>
                </a:lnTo>
                <a:lnTo>
                  <a:pt x="590384" y="261975"/>
                </a:lnTo>
                <a:lnTo>
                  <a:pt x="591959" y="258838"/>
                </a:lnTo>
                <a:close/>
              </a:path>
            </a:pathLst>
          </a:custGeom>
          <a:solidFill>
            <a:srgbClr val="64AEC3"/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5" name="object 3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32152" y="2970188"/>
            <a:ext cx="699947" cy="540447"/>
          </a:xfrm>
          <a:prstGeom prst="rect">
            <a:avLst/>
          </a:prstGeom>
        </p:spPr>
      </p:pic>
      <p:pic>
        <p:nvPicPr>
          <p:cNvPr id="4" name="object 91">
            <a:extLst>
              <a:ext uri="{FF2B5EF4-FFF2-40B4-BE49-F238E27FC236}">
                <a16:creationId xmlns:a16="http://schemas.microsoft.com/office/drawing/2014/main" id="{F13BDF43-2561-927F-3128-E7E27DAE685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78523" y="2980320"/>
            <a:ext cx="519078" cy="519077"/>
          </a:xfrm>
          <a:prstGeom prst="rect">
            <a:avLst/>
          </a:prstGeom>
        </p:spPr>
      </p:pic>
      <p:pic>
        <p:nvPicPr>
          <p:cNvPr id="6" name="object 89">
            <a:extLst>
              <a:ext uri="{FF2B5EF4-FFF2-40B4-BE49-F238E27FC236}">
                <a16:creationId xmlns:a16="http://schemas.microsoft.com/office/drawing/2014/main" id="{6DF4D5CF-2076-F504-F937-1E0D5453A0E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26180" y="3000775"/>
            <a:ext cx="519078" cy="519073"/>
          </a:xfrm>
          <a:prstGeom prst="rect">
            <a:avLst/>
          </a:prstGeom>
        </p:spPr>
      </p:pic>
      <p:pic>
        <p:nvPicPr>
          <p:cNvPr id="11" name="Grafik 20">
            <a:extLst>
              <a:ext uri="{FF2B5EF4-FFF2-40B4-BE49-F238E27FC236}">
                <a16:creationId xmlns:a16="http://schemas.microsoft.com/office/drawing/2014/main" id="{A6937B37-EA6D-F6EC-13C4-5DE864885F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718" y="5766358"/>
            <a:ext cx="1303452" cy="3611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" y="0"/>
            <a:ext cx="11519503" cy="64798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7F0F2"/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0464" y="3638843"/>
            <a:ext cx="10180616" cy="1971242"/>
          </a:xfrm>
          <a:custGeom>
            <a:avLst/>
            <a:gdLst/>
            <a:ahLst/>
            <a:cxnLst/>
            <a:rect l="l" t="t" r="r" b="b"/>
            <a:pathLst>
              <a:path w="10596880" h="3355340">
                <a:moveTo>
                  <a:pt x="10596535" y="0"/>
                </a:moveTo>
                <a:lnTo>
                  <a:pt x="0" y="0"/>
                </a:lnTo>
                <a:lnTo>
                  <a:pt x="0" y="3355290"/>
                </a:lnTo>
                <a:lnTo>
                  <a:pt x="10596535" y="3355290"/>
                </a:lnTo>
                <a:lnTo>
                  <a:pt x="105965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369688E1-704F-2E4F-54CC-6E65565D76CD}"/>
              </a:ext>
            </a:extLst>
          </p:cNvPr>
          <p:cNvSpPr txBox="1"/>
          <p:nvPr/>
        </p:nvSpPr>
        <p:spPr>
          <a:xfrm>
            <a:off x="8935386" y="4087834"/>
            <a:ext cx="1546136" cy="753339"/>
          </a:xfrm>
          <a:prstGeom prst="rect">
            <a:avLst/>
          </a:prstGeom>
        </p:spPr>
        <p:txBody>
          <a:bodyPr vert="horz" wrap="square" lIns="0" tIns="6913" rIns="0" bIns="0" rtlCol="0">
            <a:spAutoFit/>
          </a:bodyPr>
          <a:lstStyle/>
          <a:p>
            <a:pPr marL="479925">
              <a:spcBef>
                <a:spcPts val="54"/>
              </a:spcBef>
            </a:pPr>
            <a:r>
              <a:rPr sz="945" b="1" dirty="0">
                <a:solidFill>
                  <a:srgbClr val="48A0C2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Truckers</a:t>
            </a:r>
            <a:endParaRPr sz="945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  <a:p>
            <a:pPr marL="7277" marR="74590">
              <a:lnSpc>
                <a:spcPct val="116599"/>
              </a:lnSpc>
              <a:spcBef>
                <a:spcPts val="822"/>
              </a:spcBef>
            </a:pPr>
            <a:r>
              <a:rPr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App to get, accept and execute offers</a:t>
            </a:r>
            <a:endParaRPr sz="945" b="1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  <a:p>
            <a:pPr marL="7277" marR="2911">
              <a:lnSpc>
                <a:spcPct val="116599"/>
              </a:lnSpc>
            </a:pPr>
            <a:r>
              <a:rPr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and to receive information.</a:t>
            </a:r>
            <a:endParaRPr sz="945" b="1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53187" y="664178"/>
            <a:ext cx="6388485" cy="223065"/>
          </a:xfrm>
          <a:prstGeom prst="rect">
            <a:avLst/>
          </a:prstGeom>
        </p:spPr>
        <p:txBody>
          <a:bodyPr vert="horz" wrap="square" lIns="0" tIns="6913" rIns="0" bIns="0" rtlCol="0">
            <a:spAutoFit/>
          </a:bodyPr>
          <a:lstStyle/>
          <a:p>
            <a:pPr marL="7277">
              <a:spcBef>
                <a:spcPts val="54"/>
              </a:spcBef>
            </a:pP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OUR PLATFORM WORKS.</a:t>
            </a:r>
            <a:endParaRPr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937619" y="4037833"/>
            <a:ext cx="370036" cy="239777"/>
            <a:chOff x="3306663" y="7046809"/>
            <a:chExt cx="645795" cy="418465"/>
          </a:xfrm>
        </p:grpSpPr>
        <p:sp>
          <p:nvSpPr>
            <p:cNvPr id="20" name="object 20"/>
            <p:cNvSpPr/>
            <p:nvPr/>
          </p:nvSpPr>
          <p:spPr>
            <a:xfrm>
              <a:off x="3306663" y="7122185"/>
              <a:ext cx="645795" cy="274955"/>
            </a:xfrm>
            <a:custGeom>
              <a:avLst/>
              <a:gdLst/>
              <a:ahLst/>
              <a:cxnLst/>
              <a:rect l="l" t="t" r="r" b="b"/>
              <a:pathLst>
                <a:path w="645795" h="274954">
                  <a:moveTo>
                    <a:pt x="560328" y="0"/>
                  </a:moveTo>
                  <a:lnTo>
                    <a:pt x="474352" y="0"/>
                  </a:lnTo>
                  <a:lnTo>
                    <a:pt x="464559" y="2001"/>
                  </a:lnTo>
                  <a:lnTo>
                    <a:pt x="456524" y="7444"/>
                  </a:lnTo>
                  <a:lnTo>
                    <a:pt x="451085" y="15487"/>
                  </a:lnTo>
                  <a:lnTo>
                    <a:pt x="449085" y="25287"/>
                  </a:lnTo>
                  <a:lnTo>
                    <a:pt x="449085" y="189156"/>
                  </a:lnTo>
                  <a:lnTo>
                    <a:pt x="25266" y="189156"/>
                  </a:lnTo>
                  <a:lnTo>
                    <a:pt x="15474" y="191124"/>
                  </a:lnTo>
                  <a:lnTo>
                    <a:pt x="7438" y="196511"/>
                  </a:lnTo>
                  <a:lnTo>
                    <a:pt x="1999" y="204542"/>
                  </a:lnTo>
                  <a:lnTo>
                    <a:pt x="0" y="214443"/>
                  </a:lnTo>
                  <a:lnTo>
                    <a:pt x="116" y="222591"/>
                  </a:lnTo>
                  <a:lnTo>
                    <a:pt x="1882" y="235621"/>
                  </a:lnTo>
                  <a:lnTo>
                    <a:pt x="7045" y="252950"/>
                  </a:lnTo>
                  <a:lnTo>
                    <a:pt x="14758" y="267860"/>
                  </a:lnTo>
                  <a:lnTo>
                    <a:pt x="24292" y="274494"/>
                  </a:lnTo>
                  <a:lnTo>
                    <a:pt x="24292" y="274735"/>
                  </a:lnTo>
                  <a:lnTo>
                    <a:pt x="84280" y="274735"/>
                  </a:lnTo>
                  <a:lnTo>
                    <a:pt x="84280" y="274494"/>
                  </a:lnTo>
                  <a:lnTo>
                    <a:pt x="93544" y="252179"/>
                  </a:lnTo>
                  <a:lnTo>
                    <a:pt x="109388" y="234376"/>
                  </a:lnTo>
                  <a:lnTo>
                    <a:pt x="130287" y="222591"/>
                  </a:lnTo>
                  <a:lnTo>
                    <a:pt x="154717" y="218328"/>
                  </a:lnTo>
                  <a:lnTo>
                    <a:pt x="512044" y="218328"/>
                  </a:lnTo>
                  <a:lnTo>
                    <a:pt x="531428" y="214925"/>
                  </a:lnTo>
                  <a:lnTo>
                    <a:pt x="645341" y="214925"/>
                  </a:lnTo>
                  <a:lnTo>
                    <a:pt x="645341" y="123022"/>
                  </a:lnTo>
                  <a:lnTo>
                    <a:pt x="487702" y="123022"/>
                  </a:lnTo>
                  <a:lnTo>
                    <a:pt x="487953" y="44972"/>
                  </a:lnTo>
                  <a:lnTo>
                    <a:pt x="632381" y="44972"/>
                  </a:lnTo>
                  <a:lnTo>
                    <a:pt x="621411" y="14678"/>
                  </a:lnTo>
                  <a:lnTo>
                    <a:pt x="599499" y="1834"/>
                  </a:lnTo>
                  <a:lnTo>
                    <a:pt x="560328" y="0"/>
                  </a:lnTo>
                  <a:close/>
                </a:path>
                <a:path w="645795" h="274954">
                  <a:moveTo>
                    <a:pt x="512044" y="218328"/>
                  </a:moveTo>
                  <a:lnTo>
                    <a:pt x="154717" y="218328"/>
                  </a:lnTo>
                  <a:lnTo>
                    <a:pt x="179148" y="222591"/>
                  </a:lnTo>
                  <a:lnTo>
                    <a:pt x="200047" y="234376"/>
                  </a:lnTo>
                  <a:lnTo>
                    <a:pt x="215891" y="252179"/>
                  </a:lnTo>
                  <a:lnTo>
                    <a:pt x="225155" y="274494"/>
                  </a:lnTo>
                  <a:lnTo>
                    <a:pt x="225155" y="274735"/>
                  </a:lnTo>
                  <a:lnTo>
                    <a:pt x="328859" y="274735"/>
                  </a:lnTo>
                  <a:lnTo>
                    <a:pt x="328859" y="274494"/>
                  </a:lnTo>
                  <a:lnTo>
                    <a:pt x="457588" y="274494"/>
                  </a:lnTo>
                  <a:lnTo>
                    <a:pt x="467211" y="250825"/>
                  </a:lnTo>
                  <a:lnTo>
                    <a:pt x="483757" y="231944"/>
                  </a:lnTo>
                  <a:lnTo>
                    <a:pt x="505678" y="219446"/>
                  </a:lnTo>
                  <a:lnTo>
                    <a:pt x="512044" y="218328"/>
                  </a:lnTo>
                  <a:close/>
                </a:path>
                <a:path w="645795" h="274954">
                  <a:moveTo>
                    <a:pt x="645341" y="214925"/>
                  </a:moveTo>
                  <a:lnTo>
                    <a:pt x="531428" y="214925"/>
                  </a:lnTo>
                  <a:lnTo>
                    <a:pt x="557206" y="219446"/>
                  </a:lnTo>
                  <a:lnTo>
                    <a:pt x="579181" y="231944"/>
                  </a:lnTo>
                  <a:lnTo>
                    <a:pt x="595737" y="250825"/>
                  </a:lnTo>
                  <a:lnTo>
                    <a:pt x="605259" y="274494"/>
                  </a:lnTo>
                  <a:lnTo>
                    <a:pt x="620075" y="274494"/>
                  </a:lnTo>
                  <a:lnTo>
                    <a:pt x="629863" y="272492"/>
                  </a:lnTo>
                  <a:lnTo>
                    <a:pt x="637899" y="267049"/>
                  </a:lnTo>
                  <a:lnTo>
                    <a:pt x="643340" y="259006"/>
                  </a:lnTo>
                  <a:lnTo>
                    <a:pt x="645341" y="249207"/>
                  </a:lnTo>
                  <a:lnTo>
                    <a:pt x="645341" y="214925"/>
                  </a:lnTo>
                  <a:close/>
                </a:path>
                <a:path w="645795" h="274954">
                  <a:moveTo>
                    <a:pt x="632381" y="44972"/>
                  </a:moveTo>
                  <a:lnTo>
                    <a:pt x="557166" y="44972"/>
                  </a:lnTo>
                  <a:lnTo>
                    <a:pt x="587133" y="57167"/>
                  </a:lnTo>
                  <a:lnTo>
                    <a:pt x="603802" y="83997"/>
                  </a:lnTo>
                  <a:lnTo>
                    <a:pt x="610998" y="110827"/>
                  </a:lnTo>
                  <a:lnTo>
                    <a:pt x="612546" y="123022"/>
                  </a:lnTo>
                  <a:lnTo>
                    <a:pt x="645341" y="123022"/>
                  </a:lnTo>
                  <a:lnTo>
                    <a:pt x="645341" y="117430"/>
                  </a:lnTo>
                  <a:lnTo>
                    <a:pt x="634035" y="49541"/>
                  </a:lnTo>
                  <a:lnTo>
                    <a:pt x="632381" y="44972"/>
                  </a:lnTo>
                  <a:close/>
                </a:path>
              </a:pathLst>
            </a:custGeom>
            <a:solidFill>
              <a:srgbClr val="48A0C2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9162" y="7360453"/>
              <a:ext cx="104436" cy="1045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6112" y="7360453"/>
              <a:ext cx="104436" cy="1045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10066" y="7046809"/>
              <a:ext cx="427990" cy="245745"/>
            </a:xfrm>
            <a:custGeom>
              <a:avLst/>
              <a:gdLst/>
              <a:ahLst/>
              <a:cxnLst/>
              <a:rect l="l" t="t" r="r" b="b"/>
              <a:pathLst>
                <a:path w="427989" h="245745">
                  <a:moveTo>
                    <a:pt x="421159" y="0"/>
                  </a:moveTo>
                  <a:lnTo>
                    <a:pt x="15057" y="0"/>
                  </a:lnTo>
                  <a:lnTo>
                    <a:pt x="6795" y="0"/>
                  </a:lnTo>
                  <a:lnTo>
                    <a:pt x="0" y="8261"/>
                  </a:lnTo>
                  <a:lnTo>
                    <a:pt x="0" y="237301"/>
                  </a:lnTo>
                  <a:lnTo>
                    <a:pt x="6795" y="245563"/>
                  </a:lnTo>
                  <a:lnTo>
                    <a:pt x="421159" y="245563"/>
                  </a:lnTo>
                  <a:lnTo>
                    <a:pt x="427955" y="237301"/>
                  </a:lnTo>
                  <a:lnTo>
                    <a:pt x="427955" y="8261"/>
                  </a:lnTo>
                  <a:lnTo>
                    <a:pt x="421159" y="0"/>
                  </a:lnTo>
                  <a:close/>
                </a:path>
              </a:pathLst>
            </a:custGeom>
            <a:solidFill>
              <a:srgbClr val="48A0C2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6351" y="3280613"/>
            <a:ext cx="4298892" cy="224902"/>
          </a:xfrm>
          <a:prstGeom prst="rect">
            <a:avLst/>
          </a:prstGeom>
        </p:spPr>
        <p:txBody>
          <a:bodyPr vert="horz" wrap="square" lIns="0" tIns="8732" rIns="0" bIns="0" rtlCol="0">
            <a:spAutoFit/>
          </a:bodyPr>
          <a:lstStyle/>
          <a:p>
            <a:pPr marL="7277">
              <a:spcBef>
                <a:spcPts val="69"/>
              </a:spcBef>
            </a:pPr>
            <a:r>
              <a:rPr sz="1404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TRANSLATED INTO AN INTUITIVE PLATFORM</a:t>
            </a:r>
            <a:endParaRPr sz="1404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65506" y="4124596"/>
            <a:ext cx="1056258" cy="754236"/>
          </a:xfrm>
          <a:prstGeom prst="rect">
            <a:avLst/>
          </a:prstGeom>
        </p:spPr>
        <p:txBody>
          <a:bodyPr vert="horz" wrap="square" lIns="0" tIns="6913" rIns="0" bIns="0" rtlCol="0">
            <a:spAutoFit/>
          </a:bodyPr>
          <a:lstStyle/>
          <a:p>
            <a:pPr marL="327470">
              <a:spcBef>
                <a:spcPts val="54"/>
              </a:spcBef>
            </a:pPr>
            <a:r>
              <a:rPr sz="945" b="1" dirty="0">
                <a:solidFill>
                  <a:srgbClr val="48A0C2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Customer</a:t>
            </a:r>
            <a:endParaRPr sz="945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  <a:p>
            <a:pPr marL="7277">
              <a:spcBef>
                <a:spcPts val="1008"/>
              </a:spcBef>
            </a:pPr>
            <a:r>
              <a:rPr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Dashboard to</a:t>
            </a:r>
            <a:endParaRPr sz="945" b="1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  <a:p>
            <a:pPr marL="7277" marR="2911">
              <a:lnSpc>
                <a:spcPct val="116599"/>
              </a:lnSpc>
            </a:pPr>
            <a:r>
              <a:rPr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manage transport bookings.</a:t>
            </a:r>
            <a:endParaRPr sz="945" b="1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559442" y="4069200"/>
            <a:ext cx="207759" cy="239777"/>
            <a:chOff x="9548524" y="7054233"/>
            <a:chExt cx="362585" cy="418465"/>
          </a:xfrm>
        </p:grpSpPr>
        <p:sp>
          <p:nvSpPr>
            <p:cNvPr id="30" name="object 30"/>
            <p:cNvSpPr/>
            <p:nvPr/>
          </p:nvSpPr>
          <p:spPr>
            <a:xfrm>
              <a:off x="9548524" y="7277437"/>
              <a:ext cx="362585" cy="195580"/>
            </a:xfrm>
            <a:custGeom>
              <a:avLst/>
              <a:gdLst/>
              <a:ahLst/>
              <a:cxnLst/>
              <a:rect l="l" t="t" r="r" b="b"/>
              <a:pathLst>
                <a:path w="362584" h="195579">
                  <a:moveTo>
                    <a:pt x="190797" y="0"/>
                  </a:moveTo>
                  <a:lnTo>
                    <a:pt x="144971" y="2545"/>
                  </a:lnTo>
                  <a:lnTo>
                    <a:pt x="100153" y="13896"/>
                  </a:lnTo>
                  <a:lnTo>
                    <a:pt x="57704" y="34107"/>
                  </a:lnTo>
                  <a:lnTo>
                    <a:pt x="18983" y="63232"/>
                  </a:lnTo>
                  <a:lnTo>
                    <a:pt x="0" y="174349"/>
                  </a:lnTo>
                  <a:lnTo>
                    <a:pt x="1724" y="182402"/>
                  </a:lnTo>
                  <a:lnTo>
                    <a:pt x="6222" y="188960"/>
                  </a:lnTo>
                  <a:lnTo>
                    <a:pt x="12836" y="193372"/>
                  </a:lnTo>
                  <a:lnTo>
                    <a:pt x="20910" y="194987"/>
                  </a:lnTo>
                  <a:lnTo>
                    <a:pt x="341528" y="194987"/>
                  </a:lnTo>
                  <a:lnTo>
                    <a:pt x="349668" y="193344"/>
                  </a:lnTo>
                  <a:lnTo>
                    <a:pt x="356315" y="188863"/>
                  </a:lnTo>
                  <a:lnTo>
                    <a:pt x="360796" y="182216"/>
                  </a:lnTo>
                  <a:lnTo>
                    <a:pt x="362439" y="174077"/>
                  </a:lnTo>
                  <a:lnTo>
                    <a:pt x="362334" y="85378"/>
                  </a:lnTo>
                  <a:lnTo>
                    <a:pt x="320737" y="44650"/>
                  </a:lnTo>
                  <a:lnTo>
                    <a:pt x="280040" y="21106"/>
                  </a:lnTo>
                  <a:lnTo>
                    <a:pt x="236274" y="6205"/>
                  </a:lnTo>
                  <a:lnTo>
                    <a:pt x="190797" y="0"/>
                  </a:lnTo>
                  <a:close/>
                </a:path>
              </a:pathLst>
            </a:custGeom>
            <a:solidFill>
              <a:srgbClr val="48A0C2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2156" y="7054233"/>
              <a:ext cx="195166" cy="195156"/>
            </a:xfrm>
            <a:prstGeom prst="rect">
              <a:avLst/>
            </a:prstGeom>
          </p:spPr>
        </p:pic>
      </p:grpSp>
      <p:sp>
        <p:nvSpPr>
          <p:cNvPr id="35" name="object 35"/>
          <p:cNvSpPr/>
          <p:nvPr/>
        </p:nvSpPr>
        <p:spPr>
          <a:xfrm>
            <a:off x="7990312" y="1652108"/>
            <a:ext cx="2850768" cy="1302584"/>
          </a:xfrm>
          <a:custGeom>
            <a:avLst/>
            <a:gdLst/>
            <a:ahLst/>
            <a:cxnLst/>
            <a:rect l="l" t="t" r="r" b="b"/>
            <a:pathLst>
              <a:path w="4975225" h="2273300">
                <a:moveTo>
                  <a:pt x="4564143" y="0"/>
                </a:moveTo>
                <a:lnTo>
                  <a:pt x="0" y="0"/>
                </a:lnTo>
                <a:lnTo>
                  <a:pt x="0" y="2272956"/>
                </a:lnTo>
                <a:lnTo>
                  <a:pt x="4564143" y="2272956"/>
                </a:lnTo>
                <a:lnTo>
                  <a:pt x="4974885" y="1136478"/>
                </a:lnTo>
                <a:lnTo>
                  <a:pt x="4564143" y="0"/>
                </a:lnTo>
                <a:close/>
              </a:path>
            </a:pathLst>
          </a:custGeom>
          <a:solidFill>
            <a:srgbClr val="48A0C2"/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547457" y="1652109"/>
            <a:ext cx="2850768" cy="1302584"/>
          </a:xfrm>
          <a:custGeom>
            <a:avLst/>
            <a:gdLst/>
            <a:ahLst/>
            <a:cxnLst/>
            <a:rect l="l" t="t" r="r" b="b"/>
            <a:pathLst>
              <a:path w="4975225" h="2273300">
                <a:moveTo>
                  <a:pt x="4974882" y="1136484"/>
                </a:moveTo>
                <a:lnTo>
                  <a:pt x="4564151" y="12"/>
                </a:lnTo>
                <a:lnTo>
                  <a:pt x="0" y="0"/>
                </a:lnTo>
                <a:lnTo>
                  <a:pt x="0" y="2272957"/>
                </a:lnTo>
                <a:lnTo>
                  <a:pt x="4263326" y="2272957"/>
                </a:lnTo>
                <a:lnTo>
                  <a:pt x="4564151" y="2272969"/>
                </a:lnTo>
                <a:lnTo>
                  <a:pt x="4974882" y="1136484"/>
                </a:lnTo>
                <a:close/>
              </a:path>
            </a:pathLst>
          </a:custGeom>
          <a:solidFill>
            <a:srgbClr val="48A0C2"/>
          </a:solidFill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04602" y="1652109"/>
            <a:ext cx="2850768" cy="1302584"/>
          </a:xfrm>
          <a:custGeom>
            <a:avLst/>
            <a:gdLst/>
            <a:ahLst/>
            <a:cxnLst/>
            <a:rect l="l" t="t" r="r" b="b"/>
            <a:pathLst>
              <a:path w="4975225" h="2273300">
                <a:moveTo>
                  <a:pt x="4974882" y="1136484"/>
                </a:moveTo>
                <a:lnTo>
                  <a:pt x="4564151" y="12"/>
                </a:lnTo>
                <a:lnTo>
                  <a:pt x="0" y="0"/>
                </a:lnTo>
                <a:lnTo>
                  <a:pt x="0" y="2272957"/>
                </a:lnTo>
                <a:lnTo>
                  <a:pt x="4263326" y="2272957"/>
                </a:lnTo>
                <a:lnTo>
                  <a:pt x="4564151" y="2272969"/>
                </a:lnTo>
                <a:lnTo>
                  <a:pt x="4974882" y="1136484"/>
                </a:lnTo>
                <a:close/>
              </a:path>
            </a:pathLst>
          </a:custGeom>
          <a:solidFill>
            <a:srgbClr val="48A0C2"/>
          </a:solidFill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 sz="1031" dirty="0">
              <a:solidFill>
                <a:srgbClr val="49A0C3"/>
              </a:solidFill>
              <a:highlight>
                <a:srgbClr val="49A0C3"/>
              </a:highligh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61747" y="1652109"/>
            <a:ext cx="2850768" cy="1302584"/>
          </a:xfrm>
          <a:custGeom>
            <a:avLst/>
            <a:gdLst/>
            <a:ahLst/>
            <a:cxnLst/>
            <a:rect l="l" t="t" r="r" b="b"/>
            <a:pathLst>
              <a:path w="4975225" h="2273300">
                <a:moveTo>
                  <a:pt x="4974895" y="1136484"/>
                </a:moveTo>
                <a:lnTo>
                  <a:pt x="4564164" y="12"/>
                </a:lnTo>
                <a:lnTo>
                  <a:pt x="0" y="0"/>
                </a:lnTo>
                <a:lnTo>
                  <a:pt x="0" y="2272957"/>
                </a:lnTo>
                <a:lnTo>
                  <a:pt x="4263326" y="2272957"/>
                </a:lnTo>
                <a:lnTo>
                  <a:pt x="4564164" y="2272969"/>
                </a:lnTo>
                <a:lnTo>
                  <a:pt x="4673193" y="1971281"/>
                </a:lnTo>
                <a:lnTo>
                  <a:pt x="4974895" y="1136484"/>
                </a:lnTo>
                <a:close/>
              </a:path>
            </a:pathLst>
          </a:custGeom>
          <a:solidFill>
            <a:srgbClr val="48A0C2"/>
          </a:solidFill>
          <a:effectLst>
            <a:outerShdw blurRad="325716" dist="38100" algn="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6351" y="1689727"/>
            <a:ext cx="1517620" cy="1178857"/>
          </a:xfrm>
          <a:prstGeom prst="rect">
            <a:avLst/>
          </a:prstGeom>
        </p:spPr>
        <p:txBody>
          <a:bodyPr vert="horz" wrap="square" lIns="0" tIns="92782" rIns="0" bIns="0" rtlCol="0">
            <a:spAutoFit/>
          </a:bodyPr>
          <a:lstStyle/>
          <a:p>
            <a:pPr marL="193935">
              <a:spcBef>
                <a:spcPts val="1318"/>
              </a:spcBef>
            </a:pPr>
            <a:r>
              <a:rPr sz="2836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1</a:t>
            </a:r>
            <a:endParaRPr sz="2836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  <a:p>
            <a:pPr marL="232139" marR="2911">
              <a:lnSpc>
                <a:spcPct val="116599"/>
              </a:lnSpc>
              <a:spcBef>
                <a:spcPts val="2524"/>
              </a:spcBef>
            </a:pPr>
            <a:r>
              <a:rPr sz="94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Easy booking via Web or API based.</a:t>
            </a:r>
            <a:endParaRPr sz="945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109531" y="1689727"/>
            <a:ext cx="887431" cy="1092149"/>
          </a:xfrm>
          <a:prstGeom prst="rect">
            <a:avLst/>
          </a:prstGeom>
        </p:spPr>
        <p:txBody>
          <a:bodyPr vert="horz" wrap="square" lIns="0" tIns="6913" rIns="0" bIns="0" rtlCol="0">
            <a:spAutoFit/>
          </a:bodyPr>
          <a:lstStyle/>
          <a:p>
            <a:pPr marL="7277">
              <a:spcBef>
                <a:spcPts val="54"/>
              </a:spcBef>
            </a:pPr>
            <a:r>
              <a:rPr sz="2836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3</a:t>
            </a:r>
            <a:endParaRPr sz="2836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  <a:p>
            <a:pPr marL="45118" marR="2911">
              <a:lnSpc>
                <a:spcPct val="116599"/>
              </a:lnSpc>
              <a:spcBef>
                <a:spcPts val="2524"/>
              </a:spcBef>
            </a:pPr>
            <a:r>
              <a:rPr sz="94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We enable full transparency.</a:t>
            </a:r>
            <a:endParaRPr sz="945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579384" y="1689727"/>
            <a:ext cx="1270565" cy="1108692"/>
          </a:xfrm>
          <a:prstGeom prst="rect">
            <a:avLst/>
          </a:prstGeom>
        </p:spPr>
        <p:txBody>
          <a:bodyPr vert="horz" wrap="square" lIns="0" tIns="6913" rIns="0" bIns="0" rtlCol="0">
            <a:spAutoFit/>
          </a:bodyPr>
          <a:lstStyle/>
          <a:p>
            <a:pPr marL="7277">
              <a:spcBef>
                <a:spcPts val="54"/>
              </a:spcBef>
            </a:pPr>
            <a:r>
              <a:rPr sz="2836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4</a:t>
            </a:r>
            <a:endParaRPr sz="2836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  <a:p>
            <a:pPr marL="45118" marR="2911">
              <a:lnSpc>
                <a:spcPct val="116599"/>
              </a:lnSpc>
              <a:spcBef>
                <a:spcPts val="1200"/>
              </a:spcBef>
            </a:pPr>
            <a:r>
              <a:rPr sz="94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dMb takes care 24/7 as contract partner</a:t>
            </a:r>
            <a:endParaRPr sz="945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  <a:p>
            <a:pPr marL="45118">
              <a:spcBef>
                <a:spcPts val="189"/>
              </a:spcBef>
            </a:pPr>
            <a:r>
              <a:rPr sz="94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for both sides.</a:t>
            </a:r>
            <a:endParaRPr sz="945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915277" y="2446555"/>
            <a:ext cx="206303" cy="315094"/>
          </a:xfrm>
          <a:custGeom>
            <a:avLst/>
            <a:gdLst/>
            <a:ahLst/>
            <a:cxnLst/>
            <a:rect l="l" t="t" r="r" b="b"/>
            <a:pathLst>
              <a:path w="360045" h="549910">
                <a:moveTo>
                  <a:pt x="315683" y="299313"/>
                </a:moveTo>
                <a:lnTo>
                  <a:pt x="277583" y="299313"/>
                </a:lnTo>
                <a:lnTo>
                  <a:pt x="277583" y="323037"/>
                </a:lnTo>
                <a:lnTo>
                  <a:pt x="277583" y="347776"/>
                </a:lnTo>
                <a:lnTo>
                  <a:pt x="277583" y="420979"/>
                </a:lnTo>
                <a:lnTo>
                  <a:pt x="277583" y="445719"/>
                </a:lnTo>
                <a:lnTo>
                  <a:pt x="117424" y="445719"/>
                </a:lnTo>
                <a:lnTo>
                  <a:pt x="117424" y="420979"/>
                </a:lnTo>
                <a:lnTo>
                  <a:pt x="277583" y="420979"/>
                </a:lnTo>
                <a:lnTo>
                  <a:pt x="277583" y="347776"/>
                </a:lnTo>
                <a:lnTo>
                  <a:pt x="117424" y="347776"/>
                </a:lnTo>
                <a:lnTo>
                  <a:pt x="117424" y="323037"/>
                </a:lnTo>
                <a:lnTo>
                  <a:pt x="277583" y="323037"/>
                </a:lnTo>
                <a:lnTo>
                  <a:pt x="277583" y="299313"/>
                </a:lnTo>
                <a:lnTo>
                  <a:pt x="169938" y="299313"/>
                </a:lnTo>
                <a:lnTo>
                  <a:pt x="157492" y="296786"/>
                </a:lnTo>
                <a:lnTo>
                  <a:pt x="147154" y="289839"/>
                </a:lnTo>
                <a:lnTo>
                  <a:pt x="140106" y="279527"/>
                </a:lnTo>
                <a:lnTo>
                  <a:pt x="137502" y="266839"/>
                </a:lnTo>
                <a:lnTo>
                  <a:pt x="137502" y="263753"/>
                </a:lnTo>
                <a:lnTo>
                  <a:pt x="137502" y="249821"/>
                </a:lnTo>
                <a:lnTo>
                  <a:pt x="117411" y="249821"/>
                </a:lnTo>
                <a:lnTo>
                  <a:pt x="117411" y="225082"/>
                </a:lnTo>
                <a:lnTo>
                  <a:pt x="137502" y="225082"/>
                </a:lnTo>
                <a:lnTo>
                  <a:pt x="137502" y="211162"/>
                </a:lnTo>
                <a:lnTo>
                  <a:pt x="137502" y="114249"/>
                </a:lnTo>
                <a:lnTo>
                  <a:pt x="138023" y="111671"/>
                </a:lnTo>
                <a:lnTo>
                  <a:pt x="138531" y="109601"/>
                </a:lnTo>
                <a:lnTo>
                  <a:pt x="91147" y="109601"/>
                </a:lnTo>
                <a:lnTo>
                  <a:pt x="91147" y="459638"/>
                </a:lnTo>
                <a:lnTo>
                  <a:pt x="38620" y="459638"/>
                </a:lnTo>
                <a:lnTo>
                  <a:pt x="38620" y="407047"/>
                </a:lnTo>
                <a:lnTo>
                  <a:pt x="91147" y="407047"/>
                </a:lnTo>
                <a:lnTo>
                  <a:pt x="91147" y="361696"/>
                </a:lnTo>
                <a:lnTo>
                  <a:pt x="38620" y="361696"/>
                </a:lnTo>
                <a:lnTo>
                  <a:pt x="38620" y="309105"/>
                </a:lnTo>
                <a:lnTo>
                  <a:pt x="91147" y="309105"/>
                </a:lnTo>
                <a:lnTo>
                  <a:pt x="91147" y="263753"/>
                </a:lnTo>
                <a:lnTo>
                  <a:pt x="38620" y="263753"/>
                </a:lnTo>
                <a:lnTo>
                  <a:pt x="38620" y="211162"/>
                </a:lnTo>
                <a:lnTo>
                  <a:pt x="91147" y="211162"/>
                </a:lnTo>
                <a:lnTo>
                  <a:pt x="91147" y="109601"/>
                </a:lnTo>
                <a:lnTo>
                  <a:pt x="43764" y="109601"/>
                </a:lnTo>
                <a:lnTo>
                  <a:pt x="26720" y="112953"/>
                </a:lnTo>
                <a:lnTo>
                  <a:pt x="12814" y="122047"/>
                </a:lnTo>
                <a:lnTo>
                  <a:pt x="3441" y="135483"/>
                </a:lnTo>
                <a:lnTo>
                  <a:pt x="0" y="151879"/>
                </a:lnTo>
                <a:lnTo>
                  <a:pt x="0" y="507568"/>
                </a:lnTo>
                <a:lnTo>
                  <a:pt x="3441" y="523963"/>
                </a:lnTo>
                <a:lnTo>
                  <a:pt x="12814" y="537413"/>
                </a:lnTo>
                <a:lnTo>
                  <a:pt x="26720" y="546506"/>
                </a:lnTo>
                <a:lnTo>
                  <a:pt x="43764" y="549859"/>
                </a:lnTo>
                <a:lnTo>
                  <a:pt x="272427" y="549859"/>
                </a:lnTo>
                <a:lnTo>
                  <a:pt x="289179" y="546506"/>
                </a:lnTo>
                <a:lnTo>
                  <a:pt x="302945" y="537413"/>
                </a:lnTo>
                <a:lnTo>
                  <a:pt x="312254" y="523963"/>
                </a:lnTo>
                <a:lnTo>
                  <a:pt x="315683" y="507568"/>
                </a:lnTo>
                <a:lnTo>
                  <a:pt x="315683" y="459638"/>
                </a:lnTo>
                <a:lnTo>
                  <a:pt x="315683" y="445719"/>
                </a:lnTo>
                <a:lnTo>
                  <a:pt x="315683" y="309105"/>
                </a:lnTo>
                <a:lnTo>
                  <a:pt x="315683" y="299313"/>
                </a:lnTo>
                <a:close/>
              </a:path>
              <a:path w="360045" h="549910">
                <a:moveTo>
                  <a:pt x="332117" y="72288"/>
                </a:moveTo>
                <a:lnTo>
                  <a:pt x="327025" y="44221"/>
                </a:lnTo>
                <a:lnTo>
                  <a:pt x="312674" y="21234"/>
                </a:lnTo>
                <a:lnTo>
                  <a:pt x="290487" y="5702"/>
                </a:lnTo>
                <a:lnTo>
                  <a:pt x="261861" y="0"/>
                </a:lnTo>
                <a:lnTo>
                  <a:pt x="233222" y="5702"/>
                </a:lnTo>
                <a:lnTo>
                  <a:pt x="211035" y="21234"/>
                </a:lnTo>
                <a:lnTo>
                  <a:pt x="196697" y="44221"/>
                </a:lnTo>
                <a:lnTo>
                  <a:pt x="191604" y="72288"/>
                </a:lnTo>
                <a:lnTo>
                  <a:pt x="191604" y="94996"/>
                </a:lnTo>
                <a:lnTo>
                  <a:pt x="217436" y="94996"/>
                </a:lnTo>
                <a:lnTo>
                  <a:pt x="217436" y="67640"/>
                </a:lnTo>
                <a:lnTo>
                  <a:pt x="220891" y="50927"/>
                </a:lnTo>
                <a:lnTo>
                  <a:pt x="230352" y="37312"/>
                </a:lnTo>
                <a:lnTo>
                  <a:pt x="244462" y="28143"/>
                </a:lnTo>
                <a:lnTo>
                  <a:pt x="261861" y="24790"/>
                </a:lnTo>
                <a:lnTo>
                  <a:pt x="278968" y="28143"/>
                </a:lnTo>
                <a:lnTo>
                  <a:pt x="292912" y="37312"/>
                </a:lnTo>
                <a:lnTo>
                  <a:pt x="302323" y="50927"/>
                </a:lnTo>
                <a:lnTo>
                  <a:pt x="305765" y="67640"/>
                </a:lnTo>
                <a:lnTo>
                  <a:pt x="305765" y="94996"/>
                </a:lnTo>
                <a:lnTo>
                  <a:pt x="332117" y="94996"/>
                </a:lnTo>
                <a:lnTo>
                  <a:pt x="332117" y="72288"/>
                </a:lnTo>
                <a:close/>
              </a:path>
              <a:path w="360045" h="549910">
                <a:moveTo>
                  <a:pt x="359486" y="112318"/>
                </a:moveTo>
                <a:lnTo>
                  <a:pt x="355879" y="108699"/>
                </a:lnTo>
                <a:lnTo>
                  <a:pt x="351256" y="108699"/>
                </a:lnTo>
                <a:lnTo>
                  <a:pt x="166014" y="108699"/>
                </a:lnTo>
                <a:lnTo>
                  <a:pt x="162394" y="112318"/>
                </a:lnTo>
                <a:lnTo>
                  <a:pt x="162394" y="271310"/>
                </a:lnTo>
                <a:lnTo>
                  <a:pt x="166014" y="274929"/>
                </a:lnTo>
                <a:lnTo>
                  <a:pt x="355879" y="274929"/>
                </a:lnTo>
                <a:lnTo>
                  <a:pt x="359486" y="271310"/>
                </a:lnTo>
                <a:lnTo>
                  <a:pt x="359486" y="112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9" name="object 4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96148" y="2492484"/>
            <a:ext cx="410471" cy="295962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43523" y="2392018"/>
            <a:ext cx="406513" cy="409183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94920" y="2457254"/>
            <a:ext cx="386602" cy="386602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C7B94A92-A3B2-026C-0E5F-AE44D4B73D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718" y="5766358"/>
            <a:ext cx="1303452" cy="361105"/>
          </a:xfrm>
          <a:prstGeom prst="rect">
            <a:avLst/>
          </a:prstGeom>
        </p:spPr>
      </p:pic>
      <p:sp>
        <p:nvSpPr>
          <p:cNvPr id="53" name="object 45">
            <a:extLst>
              <a:ext uri="{FF2B5EF4-FFF2-40B4-BE49-F238E27FC236}">
                <a16:creationId xmlns:a16="http://schemas.microsoft.com/office/drawing/2014/main" id="{F6AFDDED-5C2E-47D7-124D-00FF23673372}"/>
              </a:ext>
            </a:extLst>
          </p:cNvPr>
          <p:cNvSpPr txBox="1"/>
          <p:nvPr/>
        </p:nvSpPr>
        <p:spPr>
          <a:xfrm>
            <a:off x="3639506" y="1689728"/>
            <a:ext cx="1165707" cy="1092149"/>
          </a:xfrm>
          <a:prstGeom prst="rect">
            <a:avLst/>
          </a:prstGeom>
        </p:spPr>
        <p:txBody>
          <a:bodyPr vert="horz" wrap="square" lIns="0" tIns="6913" rIns="0" bIns="0" rtlCol="0">
            <a:spAutoFit/>
          </a:bodyPr>
          <a:lstStyle/>
          <a:p>
            <a:pPr marL="7277">
              <a:spcBef>
                <a:spcPts val="54"/>
              </a:spcBef>
            </a:pPr>
            <a:r>
              <a:rPr lang="de-DE" sz="2836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2</a:t>
            </a:r>
            <a:endParaRPr sz="2836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  <a:p>
            <a:pPr marL="45118" marR="2911">
              <a:lnSpc>
                <a:spcPct val="116599"/>
              </a:lnSpc>
              <a:spcBef>
                <a:spcPts val="2524"/>
              </a:spcBef>
            </a:pPr>
            <a:r>
              <a:rPr lang="en-US" sz="94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AI finds the most suitable driver.</a:t>
            </a:r>
          </a:p>
        </p:txBody>
      </p:sp>
      <p:sp>
        <p:nvSpPr>
          <p:cNvPr id="55" name="object 24">
            <a:extLst>
              <a:ext uri="{FF2B5EF4-FFF2-40B4-BE49-F238E27FC236}">
                <a16:creationId xmlns:a16="http://schemas.microsoft.com/office/drawing/2014/main" id="{1C97C86A-0309-2053-21F5-9A6F87CB2F7C}"/>
              </a:ext>
            </a:extLst>
          </p:cNvPr>
          <p:cNvSpPr txBox="1"/>
          <p:nvPr/>
        </p:nvSpPr>
        <p:spPr>
          <a:xfrm>
            <a:off x="656351" y="1304593"/>
            <a:ext cx="4298892" cy="224902"/>
          </a:xfrm>
          <a:prstGeom prst="rect">
            <a:avLst/>
          </a:prstGeom>
        </p:spPr>
        <p:txBody>
          <a:bodyPr vert="horz" wrap="square" lIns="0" tIns="8732" rIns="0" bIns="0" rtlCol="0">
            <a:spAutoFit/>
          </a:bodyPr>
          <a:lstStyle/>
          <a:p>
            <a:pPr marL="7277">
              <a:spcBef>
                <a:spcPts val="69"/>
              </a:spcBef>
            </a:pPr>
            <a:r>
              <a:rPr lang="de-DE" sz="1404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THE PROCESS</a:t>
            </a:r>
            <a:endParaRPr sz="1404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  <p:pic>
        <p:nvPicPr>
          <p:cNvPr id="6" name="object 26">
            <a:extLst>
              <a:ext uri="{FF2B5EF4-FFF2-40B4-BE49-F238E27FC236}">
                <a16:creationId xmlns:a16="http://schemas.microsoft.com/office/drawing/2014/main" id="{FAFA6F1A-492E-DF43-6B1C-3AAB072BB761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49072" y="3722519"/>
            <a:ext cx="855318" cy="1710642"/>
          </a:xfrm>
          <a:prstGeom prst="rect">
            <a:avLst/>
          </a:prstGeom>
        </p:spPr>
      </p:pic>
      <p:pic>
        <p:nvPicPr>
          <p:cNvPr id="7" name="object 27">
            <a:extLst>
              <a:ext uri="{FF2B5EF4-FFF2-40B4-BE49-F238E27FC236}">
                <a16:creationId xmlns:a16="http://schemas.microsoft.com/office/drawing/2014/main" id="{F10E4548-9F25-6848-5655-C4E895B5CCA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77206" y="3335423"/>
            <a:ext cx="2150553" cy="2274662"/>
          </a:xfrm>
          <a:prstGeom prst="rect">
            <a:avLst/>
          </a:prstGeom>
        </p:spPr>
      </p:pic>
      <p:pic>
        <p:nvPicPr>
          <p:cNvPr id="8" name="object 27">
            <a:extLst>
              <a:ext uri="{FF2B5EF4-FFF2-40B4-BE49-F238E27FC236}">
                <a16:creationId xmlns:a16="http://schemas.microsoft.com/office/drawing/2014/main" id="{A1FCE8D9-D15B-09AD-9D2C-E449A94ACE14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46212" y="3377813"/>
            <a:ext cx="2150553" cy="2274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9FF208-A74E-F2BC-8486-1B8AC2BFB5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2250" y="3917544"/>
            <a:ext cx="1732545" cy="10799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55F0F94E-CB37-B646-889F-11B04B2E98C6}"/>
              </a:ext>
            </a:extLst>
          </p:cNvPr>
          <p:cNvSpPr/>
          <p:nvPr/>
        </p:nvSpPr>
        <p:spPr>
          <a:xfrm>
            <a:off x="2165131" y="3341041"/>
            <a:ext cx="7159171" cy="2523090"/>
          </a:xfrm>
          <a:prstGeom prst="roundRect">
            <a:avLst>
              <a:gd name="adj" fmla="val 9235"/>
            </a:avLst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7FF480A-3CCC-024C-ACF8-7D3CBBC9FF3C}"/>
              </a:ext>
            </a:extLst>
          </p:cNvPr>
          <p:cNvSpPr/>
          <p:nvPr/>
        </p:nvSpPr>
        <p:spPr>
          <a:xfrm>
            <a:off x="100580" y="167053"/>
            <a:ext cx="4060770" cy="2308633"/>
          </a:xfrm>
          <a:prstGeom prst="roundRect">
            <a:avLst>
              <a:gd name="adj" fmla="val 9235"/>
            </a:avLst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E7F0F2"/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E6C559FF-D7FE-674B-88B6-A3A0072F7AE7}"/>
              </a:ext>
            </a:extLst>
          </p:cNvPr>
          <p:cNvSpPr/>
          <p:nvPr/>
        </p:nvSpPr>
        <p:spPr>
          <a:xfrm>
            <a:off x="7144385" y="167053"/>
            <a:ext cx="4242209" cy="2308633"/>
          </a:xfrm>
          <a:prstGeom prst="roundRect">
            <a:avLst>
              <a:gd name="adj" fmla="val 9235"/>
            </a:avLst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87B37-196F-1F45-B0B6-79231CE505FE}"/>
              </a:ext>
            </a:extLst>
          </p:cNvPr>
          <p:cNvGrpSpPr/>
          <p:nvPr/>
        </p:nvGrpSpPr>
        <p:grpSpPr>
          <a:xfrm>
            <a:off x="4694803" y="1826547"/>
            <a:ext cx="2082923" cy="1848819"/>
            <a:chOff x="4581086" y="2063299"/>
            <a:chExt cx="1764125" cy="1603750"/>
          </a:xfrm>
        </p:grpSpPr>
        <p:sp>
          <p:nvSpPr>
            <p:cNvPr id="6" name="Ellipse 47">
              <a:extLst>
                <a:ext uri="{FF2B5EF4-FFF2-40B4-BE49-F238E27FC236}">
                  <a16:creationId xmlns:a16="http://schemas.microsoft.com/office/drawing/2014/main" id="{E90769C2-258B-634C-84C9-FA7950769B13}"/>
                </a:ext>
              </a:extLst>
            </p:cNvPr>
            <p:cNvSpPr/>
            <p:nvPr/>
          </p:nvSpPr>
          <p:spPr>
            <a:xfrm>
              <a:off x="4674599" y="2145174"/>
              <a:ext cx="1584000" cy="14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800" dirty="0">
                <a:solidFill>
                  <a:schemeClr val="bg2"/>
                </a:solidFill>
              </a:endParaRPr>
            </a:p>
          </p:txBody>
        </p:sp>
        <p:sp>
          <p:nvSpPr>
            <p:cNvPr id="7" name="Ellipse 48">
              <a:extLst>
                <a:ext uri="{FF2B5EF4-FFF2-40B4-BE49-F238E27FC236}">
                  <a16:creationId xmlns:a16="http://schemas.microsoft.com/office/drawing/2014/main" id="{03F86EB1-4A35-6148-A411-7D1B4D17FFB6}"/>
                </a:ext>
              </a:extLst>
            </p:cNvPr>
            <p:cNvSpPr/>
            <p:nvPr/>
          </p:nvSpPr>
          <p:spPr>
            <a:xfrm>
              <a:off x="4581086" y="2063299"/>
              <a:ext cx="1764125" cy="1603750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701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D7CB5F0-FF2B-894D-BC46-E759278B4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114" y="2578241"/>
            <a:ext cx="1485337" cy="34542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805E0B0-071D-1A47-9018-486003748D85}"/>
              </a:ext>
            </a:extLst>
          </p:cNvPr>
          <p:cNvGrpSpPr/>
          <p:nvPr/>
        </p:nvGrpSpPr>
        <p:grpSpPr>
          <a:xfrm>
            <a:off x="2465137" y="3553564"/>
            <a:ext cx="2396901" cy="2179001"/>
            <a:chOff x="2137428" y="2319618"/>
            <a:chExt cx="2396901" cy="2179001"/>
          </a:xfrm>
        </p:grpSpPr>
        <p:sp>
          <p:nvSpPr>
            <p:cNvPr id="15" name="Ellipse 47">
              <a:extLst>
                <a:ext uri="{FF2B5EF4-FFF2-40B4-BE49-F238E27FC236}">
                  <a16:creationId xmlns:a16="http://schemas.microsoft.com/office/drawing/2014/main" id="{7A4CAE7D-EF15-1145-9A74-A52A5DAFEA90}"/>
                </a:ext>
              </a:extLst>
            </p:cNvPr>
            <p:cNvSpPr/>
            <p:nvPr/>
          </p:nvSpPr>
          <p:spPr>
            <a:xfrm>
              <a:off x="2264483" y="2430861"/>
              <a:ext cx="2152167" cy="19565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800" dirty="0">
                <a:solidFill>
                  <a:schemeClr val="bg2"/>
                </a:solidFill>
              </a:endParaRPr>
            </a:p>
          </p:txBody>
        </p:sp>
        <p:sp>
          <p:nvSpPr>
            <p:cNvPr id="16" name="Ellipse 48">
              <a:extLst>
                <a:ext uri="{FF2B5EF4-FFF2-40B4-BE49-F238E27FC236}">
                  <a16:creationId xmlns:a16="http://schemas.microsoft.com/office/drawing/2014/main" id="{D1B030E7-1F87-D84B-B81E-4FBCD4C0AFC1}"/>
                </a:ext>
              </a:extLst>
            </p:cNvPr>
            <p:cNvSpPr/>
            <p:nvPr/>
          </p:nvSpPr>
          <p:spPr>
            <a:xfrm>
              <a:off x="2137428" y="2319618"/>
              <a:ext cx="2396901" cy="217900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701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69487A5-C536-6747-9FAC-BED43CFE60C8}"/>
              </a:ext>
            </a:extLst>
          </p:cNvPr>
          <p:cNvGrpSpPr/>
          <p:nvPr/>
        </p:nvGrpSpPr>
        <p:grpSpPr>
          <a:xfrm>
            <a:off x="6632465" y="3553563"/>
            <a:ext cx="2396901" cy="2179001"/>
            <a:chOff x="2137428" y="2319618"/>
            <a:chExt cx="2396901" cy="2179001"/>
          </a:xfrm>
        </p:grpSpPr>
        <p:sp>
          <p:nvSpPr>
            <p:cNvPr id="19" name="Ellipse 47">
              <a:extLst>
                <a:ext uri="{FF2B5EF4-FFF2-40B4-BE49-F238E27FC236}">
                  <a16:creationId xmlns:a16="http://schemas.microsoft.com/office/drawing/2014/main" id="{2E59D5E8-89C0-4941-BDC0-7F8A91D0921E}"/>
                </a:ext>
              </a:extLst>
            </p:cNvPr>
            <p:cNvSpPr/>
            <p:nvPr/>
          </p:nvSpPr>
          <p:spPr>
            <a:xfrm>
              <a:off x="2264483" y="2430861"/>
              <a:ext cx="2152167" cy="19565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800" dirty="0">
                <a:solidFill>
                  <a:schemeClr val="bg2"/>
                </a:solidFill>
              </a:endParaRPr>
            </a:p>
          </p:txBody>
        </p:sp>
        <p:sp>
          <p:nvSpPr>
            <p:cNvPr id="20" name="Ellipse 48">
              <a:extLst>
                <a:ext uri="{FF2B5EF4-FFF2-40B4-BE49-F238E27FC236}">
                  <a16:creationId xmlns:a16="http://schemas.microsoft.com/office/drawing/2014/main" id="{08BC1524-7A77-824F-89D1-4A04A7B7C559}"/>
                </a:ext>
              </a:extLst>
            </p:cNvPr>
            <p:cNvSpPr/>
            <p:nvPr/>
          </p:nvSpPr>
          <p:spPr>
            <a:xfrm>
              <a:off x="2137428" y="2319618"/>
              <a:ext cx="2396901" cy="217900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701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2D9651D-5887-E14D-B05C-A274C2D516EE}"/>
              </a:ext>
            </a:extLst>
          </p:cNvPr>
          <p:cNvSpPr txBox="1"/>
          <p:nvPr/>
        </p:nvSpPr>
        <p:spPr>
          <a:xfrm>
            <a:off x="3035163" y="3869165"/>
            <a:ext cx="129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400" b="1" dirty="0">
                <a:solidFill>
                  <a:schemeClr val="bg2"/>
                </a:solidFill>
              </a:rPr>
              <a:t>Optimization</a:t>
            </a:r>
            <a:br>
              <a:rPr lang="en-DE" sz="1400" b="1" dirty="0">
                <a:solidFill>
                  <a:schemeClr val="bg2"/>
                </a:solidFill>
              </a:rPr>
            </a:br>
            <a:r>
              <a:rPr lang="en-DE" sz="1400" b="1" dirty="0">
                <a:solidFill>
                  <a:schemeClr val="bg2"/>
                </a:solidFill>
              </a:rPr>
              <a:t>Engine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E3B7EB-7232-ED46-AE22-A8A6ACCCEF33}"/>
              </a:ext>
            </a:extLst>
          </p:cNvPr>
          <p:cNvSpPr txBox="1"/>
          <p:nvPr/>
        </p:nvSpPr>
        <p:spPr>
          <a:xfrm>
            <a:off x="7391198" y="3869165"/>
            <a:ext cx="95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400" b="1" dirty="0">
                <a:solidFill>
                  <a:schemeClr val="bg2"/>
                </a:solidFill>
              </a:rPr>
              <a:t>Analytics</a:t>
            </a:r>
            <a:br>
              <a:rPr lang="en-DE" sz="1400" b="1" dirty="0">
                <a:solidFill>
                  <a:schemeClr val="bg2"/>
                </a:solidFill>
              </a:rPr>
            </a:br>
            <a:r>
              <a:rPr lang="en-DE" sz="1400" b="1" dirty="0">
                <a:solidFill>
                  <a:schemeClr val="bg2"/>
                </a:solidFill>
              </a:rPr>
              <a:t>Engine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45A1DE-01DC-0A41-819B-BADF7F783630}"/>
              </a:ext>
            </a:extLst>
          </p:cNvPr>
          <p:cNvCxnSpPr>
            <a:stCxn id="20" idx="2"/>
            <a:endCxn id="16" idx="6"/>
          </p:cNvCxnSpPr>
          <p:nvPr/>
        </p:nvCxnSpPr>
        <p:spPr>
          <a:xfrm flipH="1">
            <a:off x="4862038" y="4643064"/>
            <a:ext cx="177042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488C88-F558-2E41-A369-9FBB27CE11F7}"/>
              </a:ext>
            </a:extLst>
          </p:cNvPr>
          <p:cNvCxnSpPr>
            <a:cxnSpLocks/>
          </p:cNvCxnSpPr>
          <p:nvPr/>
        </p:nvCxnSpPr>
        <p:spPr>
          <a:xfrm flipH="1">
            <a:off x="4408643" y="3343746"/>
            <a:ext cx="540008" cy="43614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74">
            <a:extLst>
              <a:ext uri="{FF2B5EF4-FFF2-40B4-BE49-F238E27FC236}">
                <a16:creationId xmlns:a16="http://schemas.microsoft.com/office/drawing/2014/main" id="{A2EE828F-4877-6445-8B65-A1E1C119C5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3" y="221522"/>
            <a:ext cx="2108044" cy="18770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C78B0C0-10AD-4746-8F5D-8EFC23A0A5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" r="2255"/>
          <a:stretch/>
        </p:blipFill>
        <p:spPr>
          <a:xfrm>
            <a:off x="747081" y="349716"/>
            <a:ext cx="1859933" cy="1201715"/>
          </a:xfrm>
          <a:prstGeom prst="rect">
            <a:avLst/>
          </a:prstGeom>
          <a:noFill/>
          <a:ln w="3175">
            <a:solidFill>
              <a:schemeClr val="bg2">
                <a:lumMod val="95000"/>
              </a:schemeClr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38C2F38-3C00-744A-9492-8623DF18C1D4}"/>
              </a:ext>
            </a:extLst>
          </p:cNvPr>
          <p:cNvGrpSpPr/>
          <p:nvPr/>
        </p:nvGrpSpPr>
        <p:grpSpPr>
          <a:xfrm>
            <a:off x="2928837" y="417811"/>
            <a:ext cx="1077859" cy="1142359"/>
            <a:chOff x="2953907" y="417811"/>
            <a:chExt cx="1077859" cy="1142359"/>
          </a:xfrm>
        </p:grpSpPr>
        <p:sp>
          <p:nvSpPr>
            <p:cNvPr id="33" name="Ellipse 52">
              <a:extLst>
                <a:ext uri="{FF2B5EF4-FFF2-40B4-BE49-F238E27FC236}">
                  <a16:creationId xmlns:a16="http://schemas.microsoft.com/office/drawing/2014/main" id="{A01FF1AC-072E-5C4F-A0B7-FE21B58E89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8564" y="417811"/>
              <a:ext cx="806045" cy="784113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2FCD83-A4AB-4442-B4EC-6AB7951C9CE0}"/>
                </a:ext>
              </a:extLst>
            </p:cNvPr>
            <p:cNvSpPr txBox="1"/>
            <p:nvPr/>
          </p:nvSpPr>
          <p:spPr>
            <a:xfrm>
              <a:off x="2953907" y="1252393"/>
              <a:ext cx="1077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b="1" dirty="0">
                  <a:solidFill>
                    <a:schemeClr val="tx1">
                      <a:lumMod val="50000"/>
                    </a:schemeClr>
                  </a:solidFill>
                </a:rPr>
                <a:t>Customers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FD81171-5617-D543-9E19-5B983B51D08E}"/>
              </a:ext>
            </a:extLst>
          </p:cNvPr>
          <p:cNvGrpSpPr/>
          <p:nvPr/>
        </p:nvGrpSpPr>
        <p:grpSpPr>
          <a:xfrm>
            <a:off x="8224419" y="167053"/>
            <a:ext cx="1247567" cy="2042168"/>
            <a:chOff x="7622479" y="1216555"/>
            <a:chExt cx="1247567" cy="2042168"/>
          </a:xfrm>
        </p:grpSpPr>
        <p:pic>
          <p:nvPicPr>
            <p:cNvPr id="47" name="Grafik 96">
              <a:extLst>
                <a:ext uri="{FF2B5EF4-FFF2-40B4-BE49-F238E27FC236}">
                  <a16:creationId xmlns:a16="http://schemas.microsoft.com/office/drawing/2014/main" id="{1708C2C3-5D4C-044F-A0C8-B18CCD9E1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2479" y="1216555"/>
              <a:ext cx="1247567" cy="2042168"/>
            </a:xfrm>
            <a:prstGeom prst="rect">
              <a:avLst/>
            </a:prstGeom>
          </p:spPr>
        </p:pic>
        <p:pic>
          <p:nvPicPr>
            <p:cNvPr id="50" name="Grafik 5">
              <a:extLst>
                <a:ext uri="{FF2B5EF4-FFF2-40B4-BE49-F238E27FC236}">
                  <a16:creationId xmlns:a16="http://schemas.microsoft.com/office/drawing/2014/main" id="{E9A50DC5-7F6F-664D-9099-71DEE6388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8314" y="1534057"/>
              <a:ext cx="773781" cy="1355874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0E58DEE-5546-6547-85FD-2FC3868D4F73}"/>
              </a:ext>
            </a:extLst>
          </p:cNvPr>
          <p:cNvGrpSpPr/>
          <p:nvPr/>
        </p:nvGrpSpPr>
        <p:grpSpPr>
          <a:xfrm>
            <a:off x="9181723" y="151864"/>
            <a:ext cx="1247567" cy="2042168"/>
            <a:chOff x="8885928" y="1216555"/>
            <a:chExt cx="1247567" cy="2042168"/>
          </a:xfrm>
        </p:grpSpPr>
        <p:pic>
          <p:nvPicPr>
            <p:cNvPr id="48" name="Grafik 100">
              <a:extLst>
                <a:ext uri="{FF2B5EF4-FFF2-40B4-BE49-F238E27FC236}">
                  <a16:creationId xmlns:a16="http://schemas.microsoft.com/office/drawing/2014/main" id="{03DEFD49-71B7-DF42-8ED5-63B592780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5928" y="1216555"/>
              <a:ext cx="1247567" cy="2042168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3B44E89-A96C-1846-8718-02FC1F8AC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879" y="1555766"/>
              <a:ext cx="739935" cy="1349645"/>
            </a:xfrm>
            <a:prstGeom prst="rect">
              <a:avLst/>
            </a:prstGeom>
            <a:noFill/>
            <a:ln w="3175">
              <a:solidFill>
                <a:schemeClr val="bg2">
                  <a:lumMod val="95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28D53CF-C262-284A-8F20-9659E104F647}"/>
              </a:ext>
            </a:extLst>
          </p:cNvPr>
          <p:cNvGrpSpPr/>
          <p:nvPr/>
        </p:nvGrpSpPr>
        <p:grpSpPr>
          <a:xfrm>
            <a:off x="10139027" y="151864"/>
            <a:ext cx="1247567" cy="2042168"/>
            <a:chOff x="10149623" y="1216555"/>
            <a:chExt cx="1247567" cy="2042168"/>
          </a:xfrm>
        </p:grpSpPr>
        <p:pic>
          <p:nvPicPr>
            <p:cNvPr id="49" name="Grafik 103">
              <a:extLst>
                <a:ext uri="{FF2B5EF4-FFF2-40B4-BE49-F238E27FC236}">
                  <a16:creationId xmlns:a16="http://schemas.microsoft.com/office/drawing/2014/main" id="{64C97ED1-562B-8644-B24B-BBB0665DF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9623" y="1216555"/>
              <a:ext cx="1247567" cy="204216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34B3E52-7D85-B241-A7AF-E4E23D67C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8756" y="1547140"/>
              <a:ext cx="739935" cy="1366896"/>
            </a:xfrm>
            <a:prstGeom prst="rect">
              <a:avLst/>
            </a:prstGeom>
            <a:noFill/>
            <a:ln w="3175">
              <a:solidFill>
                <a:schemeClr val="bg2">
                  <a:lumMod val="95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01B20E3-4DC5-EE4F-999B-C77BE0565305}"/>
              </a:ext>
            </a:extLst>
          </p:cNvPr>
          <p:cNvGrpSpPr/>
          <p:nvPr/>
        </p:nvGrpSpPr>
        <p:grpSpPr>
          <a:xfrm>
            <a:off x="7319171" y="421127"/>
            <a:ext cx="893066" cy="1142359"/>
            <a:chOff x="7319171" y="421127"/>
            <a:chExt cx="893066" cy="1142359"/>
          </a:xfrm>
        </p:grpSpPr>
        <p:sp>
          <p:nvSpPr>
            <p:cNvPr id="43" name="Ellipse 52">
              <a:extLst>
                <a:ext uri="{FF2B5EF4-FFF2-40B4-BE49-F238E27FC236}">
                  <a16:creationId xmlns:a16="http://schemas.microsoft.com/office/drawing/2014/main" id="{DEE9BB69-B673-AF44-A52B-662D3CBA05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1431" y="421127"/>
              <a:ext cx="806045" cy="784113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1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E91D953-0082-524D-87E8-0C2CD04E2483}"/>
                </a:ext>
              </a:extLst>
            </p:cNvPr>
            <p:cNvSpPr txBox="1"/>
            <p:nvPr/>
          </p:nvSpPr>
          <p:spPr>
            <a:xfrm>
              <a:off x="7319171" y="1255709"/>
              <a:ext cx="8930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400" b="1" dirty="0">
                  <a:solidFill>
                    <a:schemeClr val="tx1">
                      <a:lumMod val="50000"/>
                    </a:schemeClr>
                  </a:solidFill>
                </a:rPr>
                <a:t>Truckers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2736146-2707-084E-80CD-C767C8EC80AE}"/>
              </a:ext>
            </a:extLst>
          </p:cNvPr>
          <p:cNvCxnSpPr>
            <a:cxnSpLocks/>
            <a:stCxn id="33" idx="5"/>
            <a:endCxn id="7" idx="1"/>
          </p:cNvCxnSpPr>
          <p:nvPr/>
        </p:nvCxnSpPr>
        <p:spPr>
          <a:xfrm>
            <a:off x="3761496" y="1087093"/>
            <a:ext cx="1238344" cy="101020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9608AE1-8649-944F-8C7E-524D504E0ECB}"/>
              </a:ext>
            </a:extLst>
          </p:cNvPr>
          <p:cNvSpPr txBox="1"/>
          <p:nvPr/>
        </p:nvSpPr>
        <p:spPr>
          <a:xfrm>
            <a:off x="3819073" y="1584909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000" dirty="0"/>
              <a:t>Transport</a:t>
            </a:r>
            <a:br>
              <a:rPr lang="en-DE" sz="1000" dirty="0"/>
            </a:br>
            <a:r>
              <a:rPr lang="en-DE" sz="1000" dirty="0"/>
              <a:t>Booking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C6D00D-31A0-784B-A5B0-A1A3B224D5A7}"/>
              </a:ext>
            </a:extLst>
          </p:cNvPr>
          <p:cNvSpPr txBox="1"/>
          <p:nvPr/>
        </p:nvSpPr>
        <p:spPr>
          <a:xfrm>
            <a:off x="3965347" y="3140986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000" dirty="0"/>
              <a:t>Bookings,</a:t>
            </a:r>
            <a:br>
              <a:rPr lang="en-DE" sz="1000" dirty="0"/>
            </a:br>
            <a:r>
              <a:rPr lang="en-DE" sz="1000" dirty="0"/>
              <a:t>Capacities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46BEA7-2316-E24B-AB70-42BBEDD77FEC}"/>
              </a:ext>
            </a:extLst>
          </p:cNvPr>
          <p:cNvSpPr txBox="1"/>
          <p:nvPr/>
        </p:nvSpPr>
        <p:spPr>
          <a:xfrm>
            <a:off x="4694803" y="3646110"/>
            <a:ext cx="9749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000" dirty="0"/>
              <a:t>Bundle</a:t>
            </a:r>
            <a:br>
              <a:rPr lang="en-DE" sz="1000" dirty="0"/>
            </a:br>
            <a:r>
              <a:rPr lang="en-DE" sz="1000" dirty="0"/>
              <a:t>Offerings,</a:t>
            </a:r>
            <a:br>
              <a:rPr lang="en-DE" sz="1000" dirty="0"/>
            </a:br>
            <a:r>
              <a:rPr lang="en-DE" sz="1000" dirty="0"/>
              <a:t>Replacements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F66F35E-328E-3D4A-92D1-110DFF8E803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561043" y="3496146"/>
            <a:ext cx="540008" cy="43614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CDB5803-DE37-A947-9EAF-01222AF3E8BA}"/>
              </a:ext>
            </a:extLst>
          </p:cNvPr>
          <p:cNvCxnSpPr>
            <a:cxnSpLocks/>
          </p:cNvCxnSpPr>
          <p:nvPr/>
        </p:nvCxnSpPr>
        <p:spPr>
          <a:xfrm>
            <a:off x="6546451" y="3343746"/>
            <a:ext cx="540008" cy="43614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FE79E3-610F-1A41-8952-B6BBED6A17E2}"/>
              </a:ext>
            </a:extLst>
          </p:cNvPr>
          <p:cNvCxnSpPr>
            <a:cxnSpLocks/>
          </p:cNvCxnSpPr>
          <p:nvPr/>
        </p:nvCxnSpPr>
        <p:spPr>
          <a:xfrm rot="10800000">
            <a:off x="6387481" y="3485261"/>
            <a:ext cx="540008" cy="43614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8754560-A326-0D49-9543-9325EC21BFD7}"/>
              </a:ext>
            </a:extLst>
          </p:cNvPr>
          <p:cNvSpPr txBox="1"/>
          <p:nvPr/>
        </p:nvSpPr>
        <p:spPr>
          <a:xfrm>
            <a:off x="6655807" y="3262790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000" dirty="0"/>
              <a:t>Operational </a:t>
            </a:r>
            <a:br>
              <a:rPr lang="en-DE" sz="1000" dirty="0"/>
            </a:br>
            <a:r>
              <a:rPr lang="en-DE" sz="1000" dirty="0"/>
              <a:t>Data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A41062-3604-0C48-82C6-DCE29B2507D3}"/>
              </a:ext>
            </a:extLst>
          </p:cNvPr>
          <p:cNvSpPr txBox="1"/>
          <p:nvPr/>
        </p:nvSpPr>
        <p:spPr>
          <a:xfrm>
            <a:off x="5374701" y="4683782"/>
            <a:ext cx="809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000" dirty="0"/>
              <a:t>Predictions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675576B-C03E-734E-A689-0939AEB99E20}"/>
              </a:ext>
            </a:extLst>
          </p:cNvPr>
          <p:cNvSpPr txBox="1"/>
          <p:nvPr/>
        </p:nvSpPr>
        <p:spPr>
          <a:xfrm>
            <a:off x="6072532" y="3717527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000" dirty="0"/>
              <a:t>Analytics</a:t>
            </a:r>
            <a:br>
              <a:rPr lang="en-DE" sz="1000" dirty="0"/>
            </a:br>
            <a:r>
              <a:rPr lang="en-DE" sz="1000" dirty="0"/>
              <a:t>Services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31D8B83-9A81-D74A-BA74-FB1C863E188C}"/>
              </a:ext>
            </a:extLst>
          </p:cNvPr>
          <p:cNvCxnSpPr>
            <a:cxnSpLocks/>
            <a:endCxn id="43" idx="3"/>
          </p:cNvCxnSpPr>
          <p:nvPr/>
        </p:nvCxnSpPr>
        <p:spPr>
          <a:xfrm flipV="1">
            <a:off x="6387164" y="1090409"/>
            <a:ext cx="1102310" cy="95596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E691A9D-852F-C84D-A1C9-B43CA2C7CEE3}"/>
              </a:ext>
            </a:extLst>
          </p:cNvPr>
          <p:cNvSpPr txBox="1"/>
          <p:nvPr/>
        </p:nvSpPr>
        <p:spPr>
          <a:xfrm>
            <a:off x="6816029" y="1584909"/>
            <a:ext cx="65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000" dirty="0"/>
              <a:t>Bundle</a:t>
            </a:r>
            <a:br>
              <a:rPr lang="en-DE" sz="1000" dirty="0"/>
            </a:br>
            <a:r>
              <a:rPr lang="en-DE" sz="1000" dirty="0"/>
              <a:t>Offering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BAAFE4D-A5FE-5840-9A1A-23D0863CCD2F}"/>
              </a:ext>
            </a:extLst>
          </p:cNvPr>
          <p:cNvSpPr txBox="1"/>
          <p:nvPr/>
        </p:nvSpPr>
        <p:spPr>
          <a:xfrm>
            <a:off x="8494581" y="2034820"/>
            <a:ext cx="707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000" dirty="0"/>
              <a:t>Get Offer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660B205-5672-B246-B3F4-4AD0290E7C01}"/>
              </a:ext>
            </a:extLst>
          </p:cNvPr>
          <p:cNvSpPr txBox="1"/>
          <p:nvPr/>
        </p:nvSpPr>
        <p:spPr>
          <a:xfrm>
            <a:off x="9437248" y="2039736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000" dirty="0"/>
              <a:t>Accept and</a:t>
            </a:r>
            <a:br>
              <a:rPr lang="en-DE" sz="1000" dirty="0"/>
            </a:br>
            <a:r>
              <a:rPr lang="en-DE" sz="1000" dirty="0"/>
              <a:t>Execute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CD0160F-B46A-694F-AF4D-570D65856588}"/>
              </a:ext>
            </a:extLst>
          </p:cNvPr>
          <p:cNvSpPr txBox="1"/>
          <p:nvPr/>
        </p:nvSpPr>
        <p:spPr>
          <a:xfrm>
            <a:off x="10291434" y="2030727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000" dirty="0"/>
              <a:t>Receive</a:t>
            </a:r>
          </a:p>
          <a:p>
            <a:pPr algn="ctr"/>
            <a:r>
              <a:rPr lang="en-DE" sz="1000" dirty="0"/>
              <a:t>Information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86B36C0-1F1D-A841-B84B-3BC3B2CC376F}"/>
              </a:ext>
            </a:extLst>
          </p:cNvPr>
          <p:cNvSpPr txBox="1"/>
          <p:nvPr/>
        </p:nvSpPr>
        <p:spPr>
          <a:xfrm>
            <a:off x="1082404" y="2034819"/>
            <a:ext cx="1284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000" dirty="0"/>
              <a:t>Manage </a:t>
            </a:r>
          </a:p>
          <a:p>
            <a:pPr algn="ctr"/>
            <a:r>
              <a:rPr lang="en-GB" sz="1000" dirty="0"/>
              <a:t>T</a:t>
            </a:r>
            <a:r>
              <a:rPr lang="en-DE" sz="1000" dirty="0"/>
              <a:t>ransport Bookings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4B49992-5774-D441-AFA3-16B287C6EED7}"/>
              </a:ext>
            </a:extLst>
          </p:cNvPr>
          <p:cNvCxnSpPr>
            <a:cxnSpLocks/>
          </p:cNvCxnSpPr>
          <p:nvPr/>
        </p:nvCxnSpPr>
        <p:spPr>
          <a:xfrm flipV="1">
            <a:off x="6210995" y="932773"/>
            <a:ext cx="1154345" cy="996882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059E84F-1D08-E747-968E-F32B42986830}"/>
              </a:ext>
            </a:extLst>
          </p:cNvPr>
          <p:cNvSpPr txBox="1"/>
          <p:nvPr/>
        </p:nvSpPr>
        <p:spPr>
          <a:xfrm>
            <a:off x="5772724" y="972061"/>
            <a:ext cx="110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Trucker Data,</a:t>
            </a:r>
            <a:br>
              <a:rPr lang="en-DE" sz="1000" dirty="0"/>
            </a:br>
            <a:r>
              <a:rPr lang="en-DE" sz="1000" dirty="0"/>
              <a:t>Real-Time Data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FDD6269-AD40-AC43-8580-65D09DFAAA91}"/>
              </a:ext>
            </a:extLst>
          </p:cNvPr>
          <p:cNvCxnSpPr>
            <a:cxnSpLocks/>
          </p:cNvCxnSpPr>
          <p:nvPr/>
        </p:nvCxnSpPr>
        <p:spPr>
          <a:xfrm>
            <a:off x="3871732" y="938774"/>
            <a:ext cx="1392812" cy="998443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9FF1BE0-65D8-F640-ADAC-1E60CB5D7DCC}"/>
              </a:ext>
            </a:extLst>
          </p:cNvPr>
          <p:cNvSpPr txBox="1"/>
          <p:nvPr/>
        </p:nvSpPr>
        <p:spPr>
          <a:xfrm>
            <a:off x="4199698" y="972061"/>
            <a:ext cx="110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/>
              <a:t>Real-Time Update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8BDFD8F-97DA-DB4A-B261-45CC01A9AD29}"/>
              </a:ext>
            </a:extLst>
          </p:cNvPr>
          <p:cNvSpPr txBox="1"/>
          <p:nvPr/>
        </p:nvSpPr>
        <p:spPr>
          <a:xfrm>
            <a:off x="2773156" y="4450648"/>
            <a:ext cx="18117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000" dirty="0">
                <a:solidFill>
                  <a:schemeClr val="bg2"/>
                </a:solidFill>
              </a:rPr>
              <a:t>Round-trip 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000" dirty="0">
                <a:solidFill>
                  <a:schemeClr val="bg2"/>
                </a:solidFill>
              </a:rPr>
              <a:t>Trucker Matching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000" dirty="0">
                <a:solidFill>
                  <a:schemeClr val="bg2"/>
                </a:solidFill>
              </a:rPr>
              <a:t>Dynamic re-optimizations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911A6DA-6480-464E-BE6D-34F4320F909E}"/>
              </a:ext>
            </a:extLst>
          </p:cNvPr>
          <p:cNvSpPr txBox="1"/>
          <p:nvPr/>
        </p:nvSpPr>
        <p:spPr>
          <a:xfrm>
            <a:off x="7077054" y="4360600"/>
            <a:ext cx="15183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000" dirty="0">
                <a:solidFill>
                  <a:schemeClr val="bg2"/>
                </a:solidFill>
              </a:rPr>
              <a:t>Data lake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000" dirty="0">
                <a:solidFill>
                  <a:schemeClr val="bg2"/>
                </a:solidFill>
              </a:rPr>
              <a:t>Prediction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000" dirty="0">
                <a:solidFill>
                  <a:schemeClr val="bg2"/>
                </a:solidFill>
              </a:rPr>
              <a:t>Dynamic pricing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000" dirty="0">
                <a:solidFill>
                  <a:schemeClr val="bg2"/>
                </a:solidFill>
              </a:rPr>
              <a:t>Image recognition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000" dirty="0">
                <a:solidFill>
                  <a:schemeClr val="bg2"/>
                </a:solidFill>
              </a:rPr>
              <a:t>Business intelligence</a:t>
            </a:r>
          </a:p>
        </p:txBody>
      </p:sp>
      <p:sp>
        <p:nvSpPr>
          <p:cNvPr id="100" name="Ellipse 52">
            <a:extLst>
              <a:ext uri="{FF2B5EF4-FFF2-40B4-BE49-F238E27FC236}">
                <a16:creationId xmlns:a16="http://schemas.microsoft.com/office/drawing/2014/main" id="{DC70B625-9E83-794A-8D86-9F7343431404}"/>
              </a:ext>
            </a:extLst>
          </p:cNvPr>
          <p:cNvSpPr>
            <a:spLocks noChangeAspect="1"/>
          </p:cNvSpPr>
          <p:nvPr/>
        </p:nvSpPr>
        <p:spPr>
          <a:xfrm>
            <a:off x="9524621" y="4453877"/>
            <a:ext cx="403022" cy="392056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01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CF21029-17A6-844D-91FF-79A111AA900F}"/>
              </a:ext>
            </a:extLst>
          </p:cNvPr>
          <p:cNvSpPr txBox="1"/>
          <p:nvPr/>
        </p:nvSpPr>
        <p:spPr>
          <a:xfrm>
            <a:off x="9346900" y="4864042"/>
            <a:ext cx="876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400" b="1" dirty="0">
                <a:solidFill>
                  <a:schemeClr val="tx1">
                    <a:lumMod val="50000"/>
                  </a:schemeClr>
                </a:solidFill>
              </a:rPr>
              <a:t>External</a:t>
            </a:r>
            <a:br>
              <a:rPr lang="en-DE" sz="1400" b="1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DE" sz="1400" b="1" dirty="0">
                <a:solidFill>
                  <a:schemeClr val="tx1">
                    <a:lumMod val="50000"/>
                  </a:schemeClr>
                </a:solidFill>
              </a:rPr>
              <a:t>Sources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99B3087-6218-FE41-9FEE-7F70D22AB2C8}"/>
              </a:ext>
            </a:extLst>
          </p:cNvPr>
          <p:cNvCxnSpPr>
            <a:cxnSpLocks/>
            <a:stCxn id="100" idx="2"/>
            <a:endCxn id="20" idx="6"/>
          </p:cNvCxnSpPr>
          <p:nvPr/>
        </p:nvCxnSpPr>
        <p:spPr>
          <a:xfrm flipH="1" flipV="1">
            <a:off x="9029366" y="4643064"/>
            <a:ext cx="495255" cy="684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B0061C6-3A0B-6F4F-8253-9D20AF2519D8}"/>
              </a:ext>
            </a:extLst>
          </p:cNvPr>
          <p:cNvSpPr txBox="1"/>
          <p:nvPr/>
        </p:nvSpPr>
        <p:spPr>
          <a:xfrm>
            <a:off x="5213661" y="5369266"/>
            <a:ext cx="128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AI Services</a:t>
            </a:r>
          </a:p>
        </p:txBody>
      </p:sp>
      <p:pic>
        <p:nvPicPr>
          <p:cNvPr id="3" name="Picture 2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DF051CF0-5A49-5E29-740E-2F46C28B82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111" y="2471986"/>
            <a:ext cx="294866" cy="17645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7EA748F-C32F-B98B-E84F-70787107B7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430" y="2737030"/>
            <a:ext cx="294867" cy="268633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39999FC-ACA3-F155-023D-7033792BC2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283" y="2477338"/>
            <a:ext cx="421205" cy="20073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FEE30742-5CA0-CC11-9372-BB332C87B1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184" y="2800326"/>
            <a:ext cx="554829" cy="155593"/>
          </a:xfrm>
          <a:prstGeom prst="rect">
            <a:avLst/>
          </a:prstGeom>
        </p:spPr>
      </p:pic>
      <p:pic>
        <p:nvPicPr>
          <p:cNvPr id="2" name="object 12">
            <a:extLst>
              <a:ext uri="{FF2B5EF4-FFF2-40B4-BE49-F238E27FC236}">
                <a16:creationId xmlns:a16="http://schemas.microsoft.com/office/drawing/2014/main" id="{92797824-BEB3-4B01-91F3-EC5D8C5C2005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287454" y="618297"/>
            <a:ext cx="396941" cy="396936"/>
          </a:xfrm>
          <a:prstGeom prst="rect">
            <a:avLst/>
          </a:prstGeom>
        </p:spPr>
      </p:pic>
      <p:pic>
        <p:nvPicPr>
          <p:cNvPr id="4" name="object 29">
            <a:extLst>
              <a:ext uri="{FF2B5EF4-FFF2-40B4-BE49-F238E27FC236}">
                <a16:creationId xmlns:a16="http://schemas.microsoft.com/office/drawing/2014/main" id="{E7B02E69-AFE7-D232-78B8-DD2F8D9DF052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590588" y="584254"/>
            <a:ext cx="426045" cy="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2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572165" y="0"/>
            <a:ext cx="3948140" cy="6479811"/>
          </a:xfrm>
          <a:custGeom>
            <a:avLst/>
            <a:gdLst/>
            <a:ahLst/>
            <a:cxnLst/>
            <a:rect l="l" t="t" r="r" b="b"/>
            <a:pathLst>
              <a:path w="6890384" h="11308715">
                <a:moveTo>
                  <a:pt x="6889842" y="0"/>
                </a:moveTo>
                <a:lnTo>
                  <a:pt x="0" y="0"/>
                </a:lnTo>
                <a:lnTo>
                  <a:pt x="0" y="11308556"/>
                </a:lnTo>
                <a:lnTo>
                  <a:pt x="6889842" y="11308556"/>
                </a:lnTo>
                <a:lnTo>
                  <a:pt x="6889842" y="0"/>
                </a:lnTo>
                <a:close/>
              </a:path>
            </a:pathLst>
          </a:custGeom>
          <a:solidFill>
            <a:srgbClr val="E7F0F2"/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10192" y="3173091"/>
            <a:ext cx="3610123" cy="3306672"/>
          </a:xfrm>
          <a:custGeom>
            <a:avLst/>
            <a:gdLst/>
            <a:ahLst/>
            <a:cxnLst/>
            <a:rect l="l" t="t" r="r" b="b"/>
            <a:pathLst>
              <a:path w="6300469" h="5770880">
                <a:moveTo>
                  <a:pt x="6299898" y="1961337"/>
                </a:moveTo>
                <a:lnTo>
                  <a:pt x="4853038" y="1961337"/>
                </a:lnTo>
                <a:lnTo>
                  <a:pt x="4811166" y="1968182"/>
                </a:lnTo>
                <a:lnTo>
                  <a:pt x="4768050" y="1986673"/>
                </a:lnTo>
                <a:lnTo>
                  <a:pt x="4729848" y="2013737"/>
                </a:lnTo>
                <a:lnTo>
                  <a:pt x="4702670" y="2046325"/>
                </a:lnTo>
                <a:lnTo>
                  <a:pt x="4395394" y="2536660"/>
                </a:lnTo>
                <a:lnTo>
                  <a:pt x="4384167" y="2569248"/>
                </a:lnTo>
                <a:lnTo>
                  <a:pt x="4388866" y="2596311"/>
                </a:lnTo>
                <a:lnTo>
                  <a:pt x="4408271" y="2614803"/>
                </a:lnTo>
                <a:lnTo>
                  <a:pt x="4441164" y="2621648"/>
                </a:lnTo>
                <a:lnTo>
                  <a:pt x="6299898" y="2621648"/>
                </a:lnTo>
                <a:lnTo>
                  <a:pt x="6299898" y="1961337"/>
                </a:lnTo>
                <a:close/>
              </a:path>
              <a:path w="6300469" h="5770880">
                <a:moveTo>
                  <a:pt x="6299911" y="4576457"/>
                </a:moveTo>
                <a:lnTo>
                  <a:pt x="3218599" y="4576457"/>
                </a:lnTo>
                <a:lnTo>
                  <a:pt x="3176714" y="4583303"/>
                </a:lnTo>
                <a:lnTo>
                  <a:pt x="3133610" y="4601781"/>
                </a:lnTo>
                <a:lnTo>
                  <a:pt x="3095396" y="4628858"/>
                </a:lnTo>
                <a:lnTo>
                  <a:pt x="3068231" y="4661446"/>
                </a:lnTo>
                <a:lnTo>
                  <a:pt x="2760942" y="5151780"/>
                </a:lnTo>
                <a:lnTo>
                  <a:pt x="2749715" y="5184368"/>
                </a:lnTo>
                <a:lnTo>
                  <a:pt x="2754414" y="5211432"/>
                </a:lnTo>
                <a:lnTo>
                  <a:pt x="2773819" y="5229923"/>
                </a:lnTo>
                <a:lnTo>
                  <a:pt x="2806712" y="5236769"/>
                </a:lnTo>
                <a:lnTo>
                  <a:pt x="6299911" y="5236769"/>
                </a:lnTo>
                <a:lnTo>
                  <a:pt x="6299911" y="4576457"/>
                </a:lnTo>
                <a:close/>
              </a:path>
              <a:path w="6300469" h="5770880">
                <a:moveTo>
                  <a:pt x="6299911" y="3268891"/>
                </a:moveTo>
                <a:lnTo>
                  <a:pt x="4035818" y="3268891"/>
                </a:lnTo>
                <a:lnTo>
                  <a:pt x="3993934" y="3275736"/>
                </a:lnTo>
                <a:lnTo>
                  <a:pt x="3950830" y="3294227"/>
                </a:lnTo>
                <a:lnTo>
                  <a:pt x="3912628" y="3321304"/>
                </a:lnTo>
                <a:lnTo>
                  <a:pt x="3885450" y="3353892"/>
                </a:lnTo>
                <a:lnTo>
                  <a:pt x="3578174" y="3844213"/>
                </a:lnTo>
                <a:lnTo>
                  <a:pt x="3566934" y="3876802"/>
                </a:lnTo>
                <a:lnTo>
                  <a:pt x="3571633" y="3903878"/>
                </a:lnTo>
                <a:lnTo>
                  <a:pt x="3591052" y="3922369"/>
                </a:lnTo>
                <a:lnTo>
                  <a:pt x="3623945" y="3929215"/>
                </a:lnTo>
                <a:lnTo>
                  <a:pt x="6299911" y="3929215"/>
                </a:lnTo>
                <a:lnTo>
                  <a:pt x="6299911" y="3268891"/>
                </a:lnTo>
                <a:close/>
              </a:path>
              <a:path w="6300469" h="5770880">
                <a:moveTo>
                  <a:pt x="6299911" y="0"/>
                </a:moveTo>
                <a:lnTo>
                  <a:pt x="3689312" y="0"/>
                </a:lnTo>
                <a:lnTo>
                  <a:pt x="3650500" y="4800"/>
                </a:lnTo>
                <a:lnTo>
                  <a:pt x="3614128" y="18796"/>
                </a:lnTo>
                <a:lnTo>
                  <a:pt x="3582670" y="41363"/>
                </a:lnTo>
                <a:lnTo>
                  <a:pt x="3558565" y="71907"/>
                </a:lnTo>
                <a:lnTo>
                  <a:pt x="0" y="5770804"/>
                </a:lnTo>
                <a:lnTo>
                  <a:pt x="778014" y="5770804"/>
                </a:lnTo>
                <a:lnTo>
                  <a:pt x="3931208" y="725690"/>
                </a:lnTo>
                <a:lnTo>
                  <a:pt x="3955326" y="695147"/>
                </a:lnTo>
                <a:lnTo>
                  <a:pt x="3986784" y="672579"/>
                </a:lnTo>
                <a:lnTo>
                  <a:pt x="4023156" y="658571"/>
                </a:lnTo>
                <a:lnTo>
                  <a:pt x="4061968" y="653770"/>
                </a:lnTo>
                <a:lnTo>
                  <a:pt x="6299911" y="653770"/>
                </a:lnTo>
                <a:lnTo>
                  <a:pt x="6299911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05509" y="664178"/>
            <a:ext cx="1860958" cy="297958"/>
          </a:xfrm>
          <a:prstGeom prst="rect">
            <a:avLst/>
          </a:prstGeom>
        </p:spPr>
        <p:txBody>
          <a:bodyPr vert="horz" wrap="square" lIns="0" tIns="6913" rIns="0" bIns="0" rtlCol="0">
            <a:spAutoFit/>
          </a:bodyPr>
          <a:lstStyle/>
          <a:p>
            <a:pPr marL="7277" marR="2911">
              <a:spcBef>
                <a:spcPts val="54"/>
              </a:spcBef>
            </a:pPr>
            <a:r>
              <a:rPr lang="en-GB" sz="1891" b="1" dirty="0">
                <a:solidFill>
                  <a:srgbClr val="F9AF0C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Core Features</a:t>
            </a:r>
            <a:endParaRPr sz="1891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45125" y="1694824"/>
            <a:ext cx="0" cy="1634052"/>
          </a:xfrm>
          <a:custGeom>
            <a:avLst/>
            <a:gdLst/>
            <a:ahLst/>
            <a:cxnLst/>
            <a:rect l="l" t="t" r="r" b="b"/>
            <a:pathLst>
              <a:path h="2851785">
                <a:moveTo>
                  <a:pt x="0" y="2851703"/>
                </a:moveTo>
                <a:lnTo>
                  <a:pt x="0" y="0"/>
                </a:lnTo>
              </a:path>
            </a:pathLst>
          </a:custGeom>
          <a:ln w="16617">
            <a:solidFill>
              <a:srgbClr val="0F0F0F"/>
            </a:solidFill>
          </a:ln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06469" y="1666338"/>
            <a:ext cx="77500" cy="41843"/>
          </a:xfrm>
          <a:custGeom>
            <a:avLst/>
            <a:gdLst/>
            <a:ahLst/>
            <a:cxnLst/>
            <a:rect l="l" t="t" r="r" b="b"/>
            <a:pathLst>
              <a:path w="135254" h="73025">
                <a:moveTo>
                  <a:pt x="67463" y="0"/>
                </a:moveTo>
                <a:lnTo>
                  <a:pt x="0" y="72563"/>
                </a:lnTo>
                <a:lnTo>
                  <a:pt x="134917" y="72563"/>
                </a:lnTo>
                <a:lnTo>
                  <a:pt x="67463" y="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24740" y="3325016"/>
            <a:ext cx="1416469" cy="825940"/>
          </a:xfrm>
          <a:custGeom>
            <a:avLst/>
            <a:gdLst/>
            <a:ahLst/>
            <a:cxnLst/>
            <a:rect l="l" t="t" r="r" b="b"/>
            <a:pathLst>
              <a:path w="2472054" h="1441450">
                <a:moveTo>
                  <a:pt x="2472018" y="0"/>
                </a:moveTo>
                <a:lnTo>
                  <a:pt x="0" y="1441254"/>
                </a:lnTo>
              </a:path>
            </a:pathLst>
          </a:custGeom>
          <a:ln w="16617">
            <a:solidFill>
              <a:srgbClr val="0F0F0F"/>
            </a:solidFill>
          </a:ln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00128" y="4110854"/>
            <a:ext cx="55669" cy="66948"/>
          </a:xfrm>
          <a:custGeom>
            <a:avLst/>
            <a:gdLst/>
            <a:ahLst/>
            <a:cxnLst/>
            <a:rect l="l" t="t" r="r" b="b"/>
            <a:pathLst>
              <a:path w="97154" h="116840">
                <a:moveTo>
                  <a:pt x="28700" y="0"/>
                </a:moveTo>
                <a:lnTo>
                  <a:pt x="0" y="94834"/>
                </a:lnTo>
                <a:lnTo>
                  <a:pt x="96656" y="116561"/>
                </a:lnTo>
                <a:lnTo>
                  <a:pt x="28700" y="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49057" y="3325016"/>
            <a:ext cx="1416469" cy="825940"/>
          </a:xfrm>
          <a:custGeom>
            <a:avLst/>
            <a:gdLst/>
            <a:ahLst/>
            <a:cxnLst/>
            <a:rect l="l" t="t" r="r" b="b"/>
            <a:pathLst>
              <a:path w="2472054" h="1441450">
                <a:moveTo>
                  <a:pt x="0" y="0"/>
                </a:moveTo>
                <a:lnTo>
                  <a:pt x="2472018" y="1441254"/>
                </a:lnTo>
              </a:path>
            </a:pathLst>
          </a:custGeom>
          <a:ln w="16617">
            <a:solidFill>
              <a:srgbClr val="0F0F0F"/>
            </a:solidFill>
          </a:ln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34733" y="4110854"/>
            <a:ext cx="55669" cy="66948"/>
          </a:xfrm>
          <a:custGeom>
            <a:avLst/>
            <a:gdLst/>
            <a:ahLst/>
            <a:cxnLst/>
            <a:rect l="l" t="t" r="r" b="b"/>
            <a:pathLst>
              <a:path w="97154" h="116840">
                <a:moveTo>
                  <a:pt x="67956" y="0"/>
                </a:moveTo>
                <a:lnTo>
                  <a:pt x="0" y="116561"/>
                </a:lnTo>
                <a:lnTo>
                  <a:pt x="96656" y="94834"/>
                </a:lnTo>
                <a:lnTo>
                  <a:pt x="67956" y="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81B6DDE-4B70-1B91-31E2-E047C1465203}"/>
              </a:ext>
            </a:extLst>
          </p:cNvPr>
          <p:cNvGrpSpPr/>
          <p:nvPr/>
        </p:nvGrpSpPr>
        <p:grpSpPr>
          <a:xfrm>
            <a:off x="4502741" y="2040927"/>
            <a:ext cx="2178109" cy="1798925"/>
            <a:chOff x="7857427" y="3561873"/>
            <a:chExt cx="3801286" cy="3139526"/>
          </a:xfrm>
        </p:grpSpPr>
        <p:sp>
          <p:nvSpPr>
            <p:cNvPr id="25" name="object 25"/>
            <p:cNvSpPr/>
            <p:nvPr/>
          </p:nvSpPr>
          <p:spPr>
            <a:xfrm>
              <a:off x="7857427" y="3981875"/>
              <a:ext cx="1853564" cy="2407920"/>
            </a:xfrm>
            <a:custGeom>
              <a:avLst/>
              <a:gdLst/>
              <a:ahLst/>
              <a:cxnLst/>
              <a:rect l="l" t="t" r="r" b="b"/>
              <a:pathLst>
                <a:path w="1853565" h="2407920">
                  <a:moveTo>
                    <a:pt x="964920" y="1922335"/>
                  </a:moveTo>
                  <a:lnTo>
                    <a:pt x="837920" y="1902612"/>
                  </a:lnTo>
                  <a:lnTo>
                    <a:pt x="834758" y="1886051"/>
                  </a:lnTo>
                  <a:lnTo>
                    <a:pt x="830707" y="1869541"/>
                  </a:lnTo>
                  <a:lnTo>
                    <a:pt x="813422" y="1821129"/>
                  </a:lnTo>
                  <a:lnTo>
                    <a:pt x="789774" y="1777326"/>
                  </a:lnTo>
                  <a:lnTo>
                    <a:pt x="805637" y="1757616"/>
                  </a:lnTo>
                  <a:lnTo>
                    <a:pt x="870102" y="1677504"/>
                  </a:lnTo>
                  <a:lnTo>
                    <a:pt x="831811" y="1646694"/>
                  </a:lnTo>
                  <a:lnTo>
                    <a:pt x="710946" y="1549400"/>
                  </a:lnTo>
                  <a:lnTo>
                    <a:pt x="710946" y="1957997"/>
                  </a:lnTo>
                  <a:lnTo>
                    <a:pt x="710336" y="1972779"/>
                  </a:lnTo>
                  <a:lnTo>
                    <a:pt x="701827" y="2016696"/>
                  </a:lnTo>
                  <a:lnTo>
                    <a:pt x="684999" y="2055507"/>
                  </a:lnTo>
                  <a:lnTo>
                    <a:pt x="663016" y="2086737"/>
                  </a:lnTo>
                  <a:lnTo>
                    <a:pt x="634644" y="2113927"/>
                  </a:lnTo>
                  <a:lnTo>
                    <a:pt x="597420" y="2136978"/>
                  </a:lnTo>
                  <a:lnTo>
                    <a:pt x="538924" y="2154567"/>
                  </a:lnTo>
                  <a:lnTo>
                    <a:pt x="494195" y="2155748"/>
                  </a:lnTo>
                  <a:lnTo>
                    <a:pt x="451015" y="2147138"/>
                  </a:lnTo>
                  <a:lnTo>
                    <a:pt x="410908" y="2129421"/>
                  </a:lnTo>
                  <a:lnTo>
                    <a:pt x="375462" y="2103297"/>
                  </a:lnTo>
                  <a:lnTo>
                    <a:pt x="346202" y="2069452"/>
                  </a:lnTo>
                  <a:lnTo>
                    <a:pt x="324700" y="2028558"/>
                  </a:lnTo>
                  <a:lnTo>
                    <a:pt x="314096" y="1990280"/>
                  </a:lnTo>
                  <a:lnTo>
                    <a:pt x="311264" y="1951824"/>
                  </a:lnTo>
                  <a:lnTo>
                    <a:pt x="311327" y="1949437"/>
                  </a:lnTo>
                  <a:lnTo>
                    <a:pt x="316953" y="1909051"/>
                  </a:lnTo>
                  <a:lnTo>
                    <a:pt x="333476" y="1865528"/>
                  </a:lnTo>
                  <a:lnTo>
                    <a:pt x="355180" y="1832279"/>
                  </a:lnTo>
                  <a:lnTo>
                    <a:pt x="388086" y="1799831"/>
                  </a:lnTo>
                  <a:lnTo>
                    <a:pt x="426224" y="1776463"/>
                  </a:lnTo>
                  <a:lnTo>
                    <a:pt x="467944" y="1762328"/>
                  </a:lnTo>
                  <a:lnTo>
                    <a:pt x="511517" y="1757616"/>
                  </a:lnTo>
                  <a:lnTo>
                    <a:pt x="555294" y="1762506"/>
                  </a:lnTo>
                  <a:lnTo>
                    <a:pt x="597547" y="1777199"/>
                  </a:lnTo>
                  <a:lnTo>
                    <a:pt x="636625" y="1801863"/>
                  </a:lnTo>
                  <a:lnTo>
                    <a:pt x="667854" y="1833321"/>
                  </a:lnTo>
                  <a:lnTo>
                    <a:pt x="690803" y="1869744"/>
                  </a:lnTo>
                  <a:lnTo>
                    <a:pt x="704519" y="1906879"/>
                  </a:lnTo>
                  <a:lnTo>
                    <a:pt x="710946" y="1957997"/>
                  </a:lnTo>
                  <a:lnTo>
                    <a:pt x="710946" y="1549400"/>
                  </a:lnTo>
                  <a:lnTo>
                    <a:pt x="708202" y="1547190"/>
                  </a:lnTo>
                  <a:lnTo>
                    <a:pt x="628103" y="1646694"/>
                  </a:lnTo>
                  <a:lnTo>
                    <a:pt x="595998" y="1636395"/>
                  </a:lnTo>
                  <a:lnTo>
                    <a:pt x="562902" y="1629410"/>
                  </a:lnTo>
                  <a:lnTo>
                    <a:pt x="529082" y="1625828"/>
                  </a:lnTo>
                  <a:lnTo>
                    <a:pt x="494792" y="1625765"/>
                  </a:lnTo>
                  <a:lnTo>
                    <a:pt x="448754" y="1506893"/>
                  </a:lnTo>
                  <a:lnTo>
                    <a:pt x="254939" y="1581950"/>
                  </a:lnTo>
                  <a:lnTo>
                    <a:pt x="300977" y="1700834"/>
                  </a:lnTo>
                  <a:lnTo>
                    <a:pt x="289394" y="1710817"/>
                  </a:lnTo>
                  <a:lnTo>
                    <a:pt x="257822" y="1743557"/>
                  </a:lnTo>
                  <a:lnTo>
                    <a:pt x="254825" y="1747291"/>
                  </a:lnTo>
                  <a:lnTo>
                    <a:pt x="251828" y="1751025"/>
                  </a:lnTo>
                  <a:lnTo>
                    <a:pt x="223583" y="1792592"/>
                  </a:lnTo>
                  <a:lnTo>
                    <a:pt x="216306" y="1806041"/>
                  </a:lnTo>
                  <a:lnTo>
                    <a:pt x="90309" y="1786470"/>
                  </a:lnTo>
                  <a:lnTo>
                    <a:pt x="58420" y="1991842"/>
                  </a:lnTo>
                  <a:lnTo>
                    <a:pt x="184391" y="2011426"/>
                  </a:lnTo>
                  <a:lnTo>
                    <a:pt x="187248" y="2026437"/>
                  </a:lnTo>
                  <a:lnTo>
                    <a:pt x="199821" y="2070138"/>
                  </a:lnTo>
                  <a:lnTo>
                    <a:pt x="201574" y="2074684"/>
                  </a:lnTo>
                  <a:lnTo>
                    <a:pt x="203301" y="2079167"/>
                  </a:lnTo>
                  <a:lnTo>
                    <a:pt x="225171" y="2124329"/>
                  </a:lnTo>
                  <a:lnTo>
                    <a:pt x="233172" y="2137372"/>
                  </a:lnTo>
                  <a:lnTo>
                    <a:pt x="153225" y="2236686"/>
                  </a:lnTo>
                  <a:lnTo>
                    <a:pt x="315150" y="2367000"/>
                  </a:lnTo>
                  <a:lnTo>
                    <a:pt x="395084" y="2267686"/>
                  </a:lnTo>
                  <a:lnTo>
                    <a:pt x="427774" y="2278024"/>
                  </a:lnTo>
                  <a:lnTo>
                    <a:pt x="461073" y="2284882"/>
                  </a:lnTo>
                  <a:lnTo>
                    <a:pt x="494728" y="2288260"/>
                  </a:lnTo>
                  <a:lnTo>
                    <a:pt x="528472" y="2288260"/>
                  </a:lnTo>
                  <a:lnTo>
                    <a:pt x="574573" y="2407310"/>
                  </a:lnTo>
                  <a:lnTo>
                    <a:pt x="768388" y="2332253"/>
                  </a:lnTo>
                  <a:lnTo>
                    <a:pt x="751332" y="2288197"/>
                  </a:lnTo>
                  <a:lnTo>
                    <a:pt x="743394" y="2267686"/>
                  </a:lnTo>
                  <a:lnTo>
                    <a:pt x="722122" y="2212771"/>
                  </a:lnTo>
                  <a:lnTo>
                    <a:pt x="734529" y="2201951"/>
                  </a:lnTo>
                  <a:lnTo>
                    <a:pt x="746480" y="2190419"/>
                  </a:lnTo>
                  <a:lnTo>
                    <a:pt x="776160" y="2155748"/>
                  </a:lnTo>
                  <a:lnTo>
                    <a:pt x="797979" y="2122805"/>
                  </a:lnTo>
                  <a:lnTo>
                    <a:pt x="806018" y="2107996"/>
                  </a:lnTo>
                  <a:lnTo>
                    <a:pt x="933005" y="2127720"/>
                  </a:lnTo>
                  <a:lnTo>
                    <a:pt x="936078" y="2107996"/>
                  </a:lnTo>
                  <a:lnTo>
                    <a:pt x="964920" y="1922335"/>
                  </a:lnTo>
                  <a:close/>
                </a:path>
                <a:path w="1853565" h="2407920">
                  <a:moveTo>
                    <a:pt x="1853272" y="1348727"/>
                  </a:moveTo>
                  <a:lnTo>
                    <a:pt x="1851456" y="1339723"/>
                  </a:lnTo>
                  <a:lnTo>
                    <a:pt x="1846491" y="1332369"/>
                  </a:lnTo>
                  <a:lnTo>
                    <a:pt x="1839137" y="1327404"/>
                  </a:lnTo>
                  <a:lnTo>
                    <a:pt x="1830133" y="1325587"/>
                  </a:lnTo>
                  <a:lnTo>
                    <a:pt x="23139" y="1325587"/>
                  </a:lnTo>
                  <a:lnTo>
                    <a:pt x="14135" y="1327404"/>
                  </a:lnTo>
                  <a:lnTo>
                    <a:pt x="6781" y="1332369"/>
                  </a:lnTo>
                  <a:lnTo>
                    <a:pt x="1828" y="1339723"/>
                  </a:lnTo>
                  <a:lnTo>
                    <a:pt x="0" y="1348727"/>
                  </a:lnTo>
                  <a:lnTo>
                    <a:pt x="1828" y="1357731"/>
                  </a:lnTo>
                  <a:lnTo>
                    <a:pt x="6781" y="1365084"/>
                  </a:lnTo>
                  <a:lnTo>
                    <a:pt x="14135" y="1370050"/>
                  </a:lnTo>
                  <a:lnTo>
                    <a:pt x="23139" y="1371866"/>
                  </a:lnTo>
                  <a:lnTo>
                    <a:pt x="1830133" y="1371866"/>
                  </a:lnTo>
                  <a:lnTo>
                    <a:pt x="1839137" y="1370050"/>
                  </a:lnTo>
                  <a:lnTo>
                    <a:pt x="1846491" y="1365084"/>
                  </a:lnTo>
                  <a:lnTo>
                    <a:pt x="1851456" y="1357731"/>
                  </a:lnTo>
                  <a:lnTo>
                    <a:pt x="1853272" y="1348727"/>
                  </a:lnTo>
                  <a:close/>
                </a:path>
                <a:path w="1853565" h="2407920">
                  <a:moveTo>
                    <a:pt x="1853272" y="1183017"/>
                  </a:moveTo>
                  <a:lnTo>
                    <a:pt x="1851456" y="1174013"/>
                  </a:lnTo>
                  <a:lnTo>
                    <a:pt x="1846491" y="1166672"/>
                  </a:lnTo>
                  <a:lnTo>
                    <a:pt x="1839137" y="1161707"/>
                  </a:lnTo>
                  <a:lnTo>
                    <a:pt x="1830133" y="1159891"/>
                  </a:lnTo>
                  <a:lnTo>
                    <a:pt x="23139" y="1159891"/>
                  </a:lnTo>
                  <a:lnTo>
                    <a:pt x="14135" y="1161707"/>
                  </a:lnTo>
                  <a:lnTo>
                    <a:pt x="6781" y="1166672"/>
                  </a:lnTo>
                  <a:lnTo>
                    <a:pt x="1828" y="1174013"/>
                  </a:lnTo>
                  <a:lnTo>
                    <a:pt x="0" y="1183017"/>
                  </a:lnTo>
                  <a:lnTo>
                    <a:pt x="1828" y="1192034"/>
                  </a:lnTo>
                  <a:lnTo>
                    <a:pt x="6781" y="1199388"/>
                  </a:lnTo>
                  <a:lnTo>
                    <a:pt x="14135" y="1204341"/>
                  </a:lnTo>
                  <a:lnTo>
                    <a:pt x="23139" y="1206169"/>
                  </a:lnTo>
                  <a:lnTo>
                    <a:pt x="1830133" y="1206169"/>
                  </a:lnTo>
                  <a:lnTo>
                    <a:pt x="1839137" y="1204341"/>
                  </a:lnTo>
                  <a:lnTo>
                    <a:pt x="1846491" y="1199388"/>
                  </a:lnTo>
                  <a:lnTo>
                    <a:pt x="1851456" y="1192034"/>
                  </a:lnTo>
                  <a:lnTo>
                    <a:pt x="1853272" y="1183017"/>
                  </a:lnTo>
                  <a:close/>
                </a:path>
                <a:path w="1853565" h="2407920">
                  <a:moveTo>
                    <a:pt x="1853272" y="1017320"/>
                  </a:moveTo>
                  <a:lnTo>
                    <a:pt x="1851456" y="1008316"/>
                  </a:lnTo>
                  <a:lnTo>
                    <a:pt x="1846491" y="1000963"/>
                  </a:lnTo>
                  <a:lnTo>
                    <a:pt x="1839137" y="996010"/>
                  </a:lnTo>
                  <a:lnTo>
                    <a:pt x="1830133" y="994194"/>
                  </a:lnTo>
                  <a:lnTo>
                    <a:pt x="23139" y="994194"/>
                  </a:lnTo>
                  <a:lnTo>
                    <a:pt x="14135" y="996010"/>
                  </a:lnTo>
                  <a:lnTo>
                    <a:pt x="6781" y="1000963"/>
                  </a:lnTo>
                  <a:lnTo>
                    <a:pt x="1828" y="1008316"/>
                  </a:lnTo>
                  <a:lnTo>
                    <a:pt x="0" y="1017320"/>
                  </a:lnTo>
                  <a:lnTo>
                    <a:pt x="1828" y="1026337"/>
                  </a:lnTo>
                  <a:lnTo>
                    <a:pt x="6781" y="1033691"/>
                  </a:lnTo>
                  <a:lnTo>
                    <a:pt x="14135" y="1038644"/>
                  </a:lnTo>
                  <a:lnTo>
                    <a:pt x="23139" y="1040460"/>
                  </a:lnTo>
                  <a:lnTo>
                    <a:pt x="1830133" y="1040460"/>
                  </a:lnTo>
                  <a:lnTo>
                    <a:pt x="1839137" y="1038644"/>
                  </a:lnTo>
                  <a:lnTo>
                    <a:pt x="1846491" y="1033691"/>
                  </a:lnTo>
                  <a:lnTo>
                    <a:pt x="1851456" y="1026337"/>
                  </a:lnTo>
                  <a:lnTo>
                    <a:pt x="1853272" y="1017320"/>
                  </a:lnTo>
                  <a:close/>
                </a:path>
                <a:path w="1853565" h="2407920">
                  <a:moveTo>
                    <a:pt x="1853272" y="851623"/>
                  </a:moveTo>
                  <a:lnTo>
                    <a:pt x="1851456" y="842619"/>
                  </a:lnTo>
                  <a:lnTo>
                    <a:pt x="1846491" y="835266"/>
                  </a:lnTo>
                  <a:lnTo>
                    <a:pt x="1839137" y="830313"/>
                  </a:lnTo>
                  <a:lnTo>
                    <a:pt x="1830133" y="828497"/>
                  </a:lnTo>
                  <a:lnTo>
                    <a:pt x="23139" y="828497"/>
                  </a:lnTo>
                  <a:lnTo>
                    <a:pt x="14135" y="830313"/>
                  </a:lnTo>
                  <a:lnTo>
                    <a:pt x="6781" y="835266"/>
                  </a:lnTo>
                  <a:lnTo>
                    <a:pt x="1828" y="842619"/>
                  </a:lnTo>
                  <a:lnTo>
                    <a:pt x="0" y="851623"/>
                  </a:lnTo>
                  <a:lnTo>
                    <a:pt x="1828" y="860628"/>
                  </a:lnTo>
                  <a:lnTo>
                    <a:pt x="6781" y="867994"/>
                  </a:lnTo>
                  <a:lnTo>
                    <a:pt x="14135" y="872947"/>
                  </a:lnTo>
                  <a:lnTo>
                    <a:pt x="23139" y="874763"/>
                  </a:lnTo>
                  <a:lnTo>
                    <a:pt x="1830133" y="874763"/>
                  </a:lnTo>
                  <a:lnTo>
                    <a:pt x="1839137" y="872947"/>
                  </a:lnTo>
                  <a:lnTo>
                    <a:pt x="1846491" y="867994"/>
                  </a:lnTo>
                  <a:lnTo>
                    <a:pt x="1851456" y="860628"/>
                  </a:lnTo>
                  <a:lnTo>
                    <a:pt x="1853272" y="851623"/>
                  </a:lnTo>
                  <a:close/>
                </a:path>
                <a:path w="1853565" h="2407920">
                  <a:moveTo>
                    <a:pt x="1853272" y="685927"/>
                  </a:moveTo>
                  <a:lnTo>
                    <a:pt x="1851456" y="676922"/>
                  </a:lnTo>
                  <a:lnTo>
                    <a:pt x="1846491" y="669569"/>
                  </a:lnTo>
                  <a:lnTo>
                    <a:pt x="1839137" y="664616"/>
                  </a:lnTo>
                  <a:lnTo>
                    <a:pt x="1830133" y="662800"/>
                  </a:lnTo>
                  <a:lnTo>
                    <a:pt x="23139" y="662800"/>
                  </a:lnTo>
                  <a:lnTo>
                    <a:pt x="14135" y="664616"/>
                  </a:lnTo>
                  <a:lnTo>
                    <a:pt x="6781" y="669569"/>
                  </a:lnTo>
                  <a:lnTo>
                    <a:pt x="1828" y="676922"/>
                  </a:lnTo>
                  <a:lnTo>
                    <a:pt x="0" y="685927"/>
                  </a:lnTo>
                  <a:lnTo>
                    <a:pt x="1828" y="694931"/>
                  </a:lnTo>
                  <a:lnTo>
                    <a:pt x="6781" y="702284"/>
                  </a:lnTo>
                  <a:lnTo>
                    <a:pt x="14135" y="707250"/>
                  </a:lnTo>
                  <a:lnTo>
                    <a:pt x="23139" y="709066"/>
                  </a:lnTo>
                  <a:lnTo>
                    <a:pt x="1830133" y="709066"/>
                  </a:lnTo>
                  <a:lnTo>
                    <a:pt x="1839137" y="707250"/>
                  </a:lnTo>
                  <a:lnTo>
                    <a:pt x="1846491" y="702284"/>
                  </a:lnTo>
                  <a:lnTo>
                    <a:pt x="1851456" y="694931"/>
                  </a:lnTo>
                  <a:lnTo>
                    <a:pt x="1853272" y="685927"/>
                  </a:lnTo>
                  <a:close/>
                </a:path>
                <a:path w="1853565" h="2407920">
                  <a:moveTo>
                    <a:pt x="1853272" y="520230"/>
                  </a:moveTo>
                  <a:lnTo>
                    <a:pt x="1851456" y="511225"/>
                  </a:lnTo>
                  <a:lnTo>
                    <a:pt x="1846491" y="503872"/>
                  </a:lnTo>
                  <a:lnTo>
                    <a:pt x="1839137" y="498906"/>
                  </a:lnTo>
                  <a:lnTo>
                    <a:pt x="1830133" y="497090"/>
                  </a:lnTo>
                  <a:lnTo>
                    <a:pt x="23139" y="497090"/>
                  </a:lnTo>
                  <a:lnTo>
                    <a:pt x="14135" y="498906"/>
                  </a:lnTo>
                  <a:lnTo>
                    <a:pt x="6781" y="503872"/>
                  </a:lnTo>
                  <a:lnTo>
                    <a:pt x="1828" y="511225"/>
                  </a:lnTo>
                  <a:lnTo>
                    <a:pt x="0" y="520230"/>
                  </a:lnTo>
                  <a:lnTo>
                    <a:pt x="1828" y="529234"/>
                  </a:lnTo>
                  <a:lnTo>
                    <a:pt x="6781" y="536587"/>
                  </a:lnTo>
                  <a:lnTo>
                    <a:pt x="14135" y="541553"/>
                  </a:lnTo>
                  <a:lnTo>
                    <a:pt x="23139" y="543369"/>
                  </a:lnTo>
                  <a:lnTo>
                    <a:pt x="1830133" y="543369"/>
                  </a:lnTo>
                  <a:lnTo>
                    <a:pt x="1839137" y="541553"/>
                  </a:lnTo>
                  <a:lnTo>
                    <a:pt x="1846491" y="536587"/>
                  </a:lnTo>
                  <a:lnTo>
                    <a:pt x="1851456" y="529234"/>
                  </a:lnTo>
                  <a:lnTo>
                    <a:pt x="1853272" y="520230"/>
                  </a:lnTo>
                  <a:close/>
                </a:path>
                <a:path w="1853565" h="2407920">
                  <a:moveTo>
                    <a:pt x="1853272" y="354520"/>
                  </a:moveTo>
                  <a:lnTo>
                    <a:pt x="1851456" y="345528"/>
                  </a:lnTo>
                  <a:lnTo>
                    <a:pt x="1846491" y="338175"/>
                  </a:lnTo>
                  <a:lnTo>
                    <a:pt x="1839137" y="333209"/>
                  </a:lnTo>
                  <a:lnTo>
                    <a:pt x="1830133" y="331393"/>
                  </a:lnTo>
                  <a:lnTo>
                    <a:pt x="23139" y="331393"/>
                  </a:lnTo>
                  <a:lnTo>
                    <a:pt x="14135" y="333209"/>
                  </a:lnTo>
                  <a:lnTo>
                    <a:pt x="6781" y="338175"/>
                  </a:lnTo>
                  <a:lnTo>
                    <a:pt x="1828" y="345528"/>
                  </a:lnTo>
                  <a:lnTo>
                    <a:pt x="0" y="354520"/>
                  </a:lnTo>
                  <a:lnTo>
                    <a:pt x="1828" y="363537"/>
                  </a:lnTo>
                  <a:lnTo>
                    <a:pt x="6781" y="370890"/>
                  </a:lnTo>
                  <a:lnTo>
                    <a:pt x="14135" y="375843"/>
                  </a:lnTo>
                  <a:lnTo>
                    <a:pt x="23139" y="377672"/>
                  </a:lnTo>
                  <a:lnTo>
                    <a:pt x="1830133" y="377672"/>
                  </a:lnTo>
                  <a:lnTo>
                    <a:pt x="1839137" y="375843"/>
                  </a:lnTo>
                  <a:lnTo>
                    <a:pt x="1846491" y="370890"/>
                  </a:lnTo>
                  <a:lnTo>
                    <a:pt x="1851456" y="363537"/>
                  </a:lnTo>
                  <a:lnTo>
                    <a:pt x="1853272" y="354520"/>
                  </a:lnTo>
                  <a:close/>
                </a:path>
                <a:path w="1853565" h="2407920">
                  <a:moveTo>
                    <a:pt x="1853272" y="188823"/>
                  </a:moveTo>
                  <a:lnTo>
                    <a:pt x="1851456" y="179819"/>
                  </a:lnTo>
                  <a:lnTo>
                    <a:pt x="1846491" y="172466"/>
                  </a:lnTo>
                  <a:lnTo>
                    <a:pt x="1839137" y="167513"/>
                  </a:lnTo>
                  <a:lnTo>
                    <a:pt x="1830133" y="165696"/>
                  </a:lnTo>
                  <a:lnTo>
                    <a:pt x="23139" y="165696"/>
                  </a:lnTo>
                  <a:lnTo>
                    <a:pt x="14135" y="167513"/>
                  </a:lnTo>
                  <a:lnTo>
                    <a:pt x="6781" y="172466"/>
                  </a:lnTo>
                  <a:lnTo>
                    <a:pt x="1828" y="179819"/>
                  </a:lnTo>
                  <a:lnTo>
                    <a:pt x="0" y="188823"/>
                  </a:lnTo>
                  <a:lnTo>
                    <a:pt x="1828" y="197840"/>
                  </a:lnTo>
                  <a:lnTo>
                    <a:pt x="6781" y="205193"/>
                  </a:lnTo>
                  <a:lnTo>
                    <a:pt x="14135" y="210146"/>
                  </a:lnTo>
                  <a:lnTo>
                    <a:pt x="23139" y="211963"/>
                  </a:lnTo>
                  <a:lnTo>
                    <a:pt x="1830133" y="211963"/>
                  </a:lnTo>
                  <a:lnTo>
                    <a:pt x="1839137" y="210146"/>
                  </a:lnTo>
                  <a:lnTo>
                    <a:pt x="1846491" y="205193"/>
                  </a:lnTo>
                  <a:lnTo>
                    <a:pt x="1851456" y="197840"/>
                  </a:lnTo>
                  <a:lnTo>
                    <a:pt x="1853272" y="188823"/>
                  </a:lnTo>
                  <a:close/>
                </a:path>
                <a:path w="1853565" h="2407920">
                  <a:moveTo>
                    <a:pt x="1853272" y="23139"/>
                  </a:moveTo>
                  <a:lnTo>
                    <a:pt x="1851456" y="14122"/>
                  </a:lnTo>
                  <a:lnTo>
                    <a:pt x="1846491" y="6769"/>
                  </a:lnTo>
                  <a:lnTo>
                    <a:pt x="1839137" y="1816"/>
                  </a:lnTo>
                  <a:lnTo>
                    <a:pt x="1830133" y="0"/>
                  </a:lnTo>
                  <a:lnTo>
                    <a:pt x="23139" y="0"/>
                  </a:lnTo>
                  <a:lnTo>
                    <a:pt x="14135" y="1816"/>
                  </a:lnTo>
                  <a:lnTo>
                    <a:pt x="6781" y="6769"/>
                  </a:lnTo>
                  <a:lnTo>
                    <a:pt x="1828" y="14122"/>
                  </a:lnTo>
                  <a:lnTo>
                    <a:pt x="0" y="23139"/>
                  </a:lnTo>
                  <a:lnTo>
                    <a:pt x="1828" y="32143"/>
                  </a:lnTo>
                  <a:lnTo>
                    <a:pt x="6781" y="39497"/>
                  </a:lnTo>
                  <a:lnTo>
                    <a:pt x="14135" y="44450"/>
                  </a:lnTo>
                  <a:lnTo>
                    <a:pt x="23139" y="46266"/>
                  </a:lnTo>
                  <a:lnTo>
                    <a:pt x="1830133" y="46266"/>
                  </a:lnTo>
                  <a:lnTo>
                    <a:pt x="1839137" y="44450"/>
                  </a:lnTo>
                  <a:lnTo>
                    <a:pt x="1846491" y="39497"/>
                  </a:lnTo>
                  <a:lnTo>
                    <a:pt x="1851456" y="32143"/>
                  </a:lnTo>
                  <a:lnTo>
                    <a:pt x="1853272" y="23139"/>
                  </a:lnTo>
                  <a:close/>
                </a:path>
              </a:pathLst>
            </a:custGeom>
            <a:solidFill>
              <a:srgbClr val="E7F1F2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305871" y="6272080"/>
              <a:ext cx="2775585" cy="262255"/>
            </a:xfrm>
            <a:custGeom>
              <a:avLst/>
              <a:gdLst/>
              <a:ahLst/>
              <a:cxnLst/>
              <a:rect l="l" t="t" r="r" b="b"/>
              <a:pathLst>
                <a:path w="2775584" h="262254">
                  <a:moveTo>
                    <a:pt x="1387559" y="0"/>
                  </a:moveTo>
                  <a:lnTo>
                    <a:pt x="1308822" y="207"/>
                  </a:lnTo>
                  <a:lnTo>
                    <a:pt x="1231236" y="822"/>
                  </a:lnTo>
                  <a:lnTo>
                    <a:pt x="1154920" y="1833"/>
                  </a:lnTo>
                  <a:lnTo>
                    <a:pt x="1079991" y="3229"/>
                  </a:lnTo>
                  <a:lnTo>
                    <a:pt x="1006565" y="5000"/>
                  </a:lnTo>
                  <a:lnTo>
                    <a:pt x="934760" y="7134"/>
                  </a:lnTo>
                  <a:lnTo>
                    <a:pt x="864692" y="9620"/>
                  </a:lnTo>
                  <a:lnTo>
                    <a:pt x="796480" y="12447"/>
                  </a:lnTo>
                  <a:lnTo>
                    <a:pt x="730240" y="15604"/>
                  </a:lnTo>
                  <a:lnTo>
                    <a:pt x="666090" y="19080"/>
                  </a:lnTo>
                  <a:lnTo>
                    <a:pt x="604146" y="22864"/>
                  </a:lnTo>
                  <a:lnTo>
                    <a:pt x="544525" y="26944"/>
                  </a:lnTo>
                  <a:lnTo>
                    <a:pt x="487346" y="31310"/>
                  </a:lnTo>
                  <a:lnTo>
                    <a:pt x="432724" y="35951"/>
                  </a:lnTo>
                  <a:lnTo>
                    <a:pt x="380777" y="40856"/>
                  </a:lnTo>
                  <a:lnTo>
                    <a:pt x="331622" y="46013"/>
                  </a:lnTo>
                  <a:lnTo>
                    <a:pt x="285377" y="51411"/>
                  </a:lnTo>
                  <a:lnTo>
                    <a:pt x="242158" y="57040"/>
                  </a:lnTo>
                  <a:lnTo>
                    <a:pt x="202083" y="62889"/>
                  </a:lnTo>
                  <a:lnTo>
                    <a:pt x="131832" y="75199"/>
                  </a:lnTo>
                  <a:lnTo>
                    <a:pt x="75561" y="88254"/>
                  </a:lnTo>
                  <a:lnTo>
                    <a:pt x="34207" y="101965"/>
                  </a:lnTo>
                  <a:lnTo>
                    <a:pt x="2196" y="123568"/>
                  </a:lnTo>
                  <a:lnTo>
                    <a:pt x="0" y="131001"/>
                  </a:lnTo>
                  <a:lnTo>
                    <a:pt x="2196" y="138434"/>
                  </a:lnTo>
                  <a:lnTo>
                    <a:pt x="34207" y="160037"/>
                  </a:lnTo>
                  <a:lnTo>
                    <a:pt x="75561" y="173748"/>
                  </a:lnTo>
                  <a:lnTo>
                    <a:pt x="131832" y="186803"/>
                  </a:lnTo>
                  <a:lnTo>
                    <a:pt x="202083" y="199113"/>
                  </a:lnTo>
                  <a:lnTo>
                    <a:pt x="242158" y="204961"/>
                  </a:lnTo>
                  <a:lnTo>
                    <a:pt x="285377" y="210590"/>
                  </a:lnTo>
                  <a:lnTo>
                    <a:pt x="331622" y="215989"/>
                  </a:lnTo>
                  <a:lnTo>
                    <a:pt x="380777" y="221146"/>
                  </a:lnTo>
                  <a:lnTo>
                    <a:pt x="432724" y="226050"/>
                  </a:lnTo>
                  <a:lnTo>
                    <a:pt x="487346" y="230691"/>
                  </a:lnTo>
                  <a:lnTo>
                    <a:pt x="544525" y="235057"/>
                  </a:lnTo>
                  <a:lnTo>
                    <a:pt x="604146" y="239138"/>
                  </a:lnTo>
                  <a:lnTo>
                    <a:pt x="666090" y="242922"/>
                  </a:lnTo>
                  <a:lnTo>
                    <a:pt x="730240" y="246398"/>
                  </a:lnTo>
                  <a:lnTo>
                    <a:pt x="796480" y="249555"/>
                  </a:lnTo>
                  <a:lnTo>
                    <a:pt x="864692" y="252382"/>
                  </a:lnTo>
                  <a:lnTo>
                    <a:pt x="934760" y="254868"/>
                  </a:lnTo>
                  <a:lnTo>
                    <a:pt x="1006565" y="257001"/>
                  </a:lnTo>
                  <a:lnTo>
                    <a:pt x="1079991" y="258772"/>
                  </a:lnTo>
                  <a:lnTo>
                    <a:pt x="1154920" y="260169"/>
                  </a:lnTo>
                  <a:lnTo>
                    <a:pt x="1231236" y="261180"/>
                  </a:lnTo>
                  <a:lnTo>
                    <a:pt x="1308822" y="261795"/>
                  </a:lnTo>
                  <a:lnTo>
                    <a:pt x="1387559" y="262002"/>
                  </a:lnTo>
                  <a:lnTo>
                    <a:pt x="1466298" y="261795"/>
                  </a:lnTo>
                  <a:lnTo>
                    <a:pt x="1543884" y="261180"/>
                  </a:lnTo>
                  <a:lnTo>
                    <a:pt x="1620201" y="260169"/>
                  </a:lnTo>
                  <a:lnTo>
                    <a:pt x="1695132" y="258772"/>
                  </a:lnTo>
                  <a:lnTo>
                    <a:pt x="1768558" y="257001"/>
                  </a:lnTo>
                  <a:lnTo>
                    <a:pt x="1840364" y="254868"/>
                  </a:lnTo>
                  <a:lnTo>
                    <a:pt x="1910432" y="252382"/>
                  </a:lnTo>
                  <a:lnTo>
                    <a:pt x="1978645" y="249555"/>
                  </a:lnTo>
                  <a:lnTo>
                    <a:pt x="2044885" y="246398"/>
                  </a:lnTo>
                  <a:lnTo>
                    <a:pt x="2109036" y="242922"/>
                  </a:lnTo>
                  <a:lnTo>
                    <a:pt x="2170981" y="239138"/>
                  </a:lnTo>
                  <a:lnTo>
                    <a:pt x="2230602" y="235057"/>
                  </a:lnTo>
                  <a:lnTo>
                    <a:pt x="2287782" y="230691"/>
                  </a:lnTo>
                  <a:lnTo>
                    <a:pt x="2342404" y="226050"/>
                  </a:lnTo>
                  <a:lnTo>
                    <a:pt x="2394351" y="221146"/>
                  </a:lnTo>
                  <a:lnTo>
                    <a:pt x="2443506" y="215989"/>
                  </a:lnTo>
                  <a:lnTo>
                    <a:pt x="2489751" y="210590"/>
                  </a:lnTo>
                  <a:lnTo>
                    <a:pt x="2532970" y="204961"/>
                  </a:lnTo>
                  <a:lnTo>
                    <a:pt x="2573046" y="199113"/>
                  </a:lnTo>
                  <a:lnTo>
                    <a:pt x="2643297" y="186803"/>
                  </a:lnTo>
                  <a:lnTo>
                    <a:pt x="2699568" y="173748"/>
                  </a:lnTo>
                  <a:lnTo>
                    <a:pt x="2740922" y="160037"/>
                  </a:lnTo>
                  <a:lnTo>
                    <a:pt x="2772933" y="138434"/>
                  </a:lnTo>
                  <a:lnTo>
                    <a:pt x="2775130" y="131001"/>
                  </a:lnTo>
                  <a:lnTo>
                    <a:pt x="2772933" y="123568"/>
                  </a:lnTo>
                  <a:lnTo>
                    <a:pt x="2740922" y="101965"/>
                  </a:lnTo>
                  <a:lnTo>
                    <a:pt x="2699568" y="88254"/>
                  </a:lnTo>
                  <a:lnTo>
                    <a:pt x="2643297" y="75199"/>
                  </a:lnTo>
                  <a:lnTo>
                    <a:pt x="2573046" y="62889"/>
                  </a:lnTo>
                  <a:lnTo>
                    <a:pt x="2532970" y="57040"/>
                  </a:lnTo>
                  <a:lnTo>
                    <a:pt x="2489751" y="51411"/>
                  </a:lnTo>
                  <a:lnTo>
                    <a:pt x="2443506" y="46013"/>
                  </a:lnTo>
                  <a:lnTo>
                    <a:pt x="2394351" y="40856"/>
                  </a:lnTo>
                  <a:lnTo>
                    <a:pt x="2342404" y="35951"/>
                  </a:lnTo>
                  <a:lnTo>
                    <a:pt x="2287782" y="31310"/>
                  </a:lnTo>
                  <a:lnTo>
                    <a:pt x="2230602" y="26944"/>
                  </a:lnTo>
                  <a:lnTo>
                    <a:pt x="2170981" y="22864"/>
                  </a:lnTo>
                  <a:lnTo>
                    <a:pt x="2109036" y="19080"/>
                  </a:lnTo>
                  <a:lnTo>
                    <a:pt x="2044885" y="15604"/>
                  </a:lnTo>
                  <a:lnTo>
                    <a:pt x="1978645" y="12447"/>
                  </a:lnTo>
                  <a:lnTo>
                    <a:pt x="1910432" y="9620"/>
                  </a:lnTo>
                  <a:lnTo>
                    <a:pt x="1840364" y="7134"/>
                  </a:lnTo>
                  <a:lnTo>
                    <a:pt x="1768558" y="5000"/>
                  </a:lnTo>
                  <a:lnTo>
                    <a:pt x="1695132" y="3229"/>
                  </a:lnTo>
                  <a:lnTo>
                    <a:pt x="1620201" y="1833"/>
                  </a:lnTo>
                  <a:lnTo>
                    <a:pt x="1543884" y="822"/>
                  </a:lnTo>
                  <a:lnTo>
                    <a:pt x="1466298" y="207"/>
                  </a:lnTo>
                  <a:lnTo>
                    <a:pt x="1387559" y="0"/>
                  </a:lnTo>
                  <a:close/>
                </a:path>
              </a:pathLst>
            </a:custGeom>
            <a:solidFill>
              <a:srgbClr val="EBEBF2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9976599" y="3561873"/>
              <a:ext cx="1682114" cy="1689100"/>
            </a:xfrm>
            <a:custGeom>
              <a:avLst/>
              <a:gdLst/>
              <a:ahLst/>
              <a:cxnLst/>
              <a:rect l="l" t="t" r="r" b="b"/>
              <a:pathLst>
                <a:path w="1682115" h="1689100">
                  <a:moveTo>
                    <a:pt x="1109916" y="396900"/>
                  </a:moveTo>
                  <a:lnTo>
                    <a:pt x="1059510" y="309587"/>
                  </a:lnTo>
                  <a:lnTo>
                    <a:pt x="1024432" y="248818"/>
                  </a:lnTo>
                  <a:lnTo>
                    <a:pt x="977417" y="167386"/>
                  </a:lnTo>
                  <a:lnTo>
                    <a:pt x="836358" y="248818"/>
                  </a:lnTo>
                  <a:lnTo>
                    <a:pt x="836193" y="248678"/>
                  </a:lnTo>
                  <a:lnTo>
                    <a:pt x="808990" y="226707"/>
                  </a:lnTo>
                  <a:lnTo>
                    <a:pt x="808990" y="570458"/>
                  </a:lnTo>
                  <a:lnTo>
                    <a:pt x="808888" y="573455"/>
                  </a:lnTo>
                  <a:lnTo>
                    <a:pt x="803516" y="617169"/>
                  </a:lnTo>
                  <a:lnTo>
                    <a:pt x="802868" y="620255"/>
                  </a:lnTo>
                  <a:lnTo>
                    <a:pt x="791514" y="657148"/>
                  </a:lnTo>
                  <a:lnTo>
                    <a:pt x="764844" y="707555"/>
                  </a:lnTo>
                  <a:lnTo>
                    <a:pt x="728510" y="749960"/>
                  </a:lnTo>
                  <a:lnTo>
                    <a:pt x="696061" y="775652"/>
                  </a:lnTo>
                  <a:lnTo>
                    <a:pt x="658583" y="796290"/>
                  </a:lnTo>
                  <a:lnTo>
                    <a:pt x="655993" y="797471"/>
                  </a:lnTo>
                  <a:lnTo>
                    <a:pt x="611136" y="812139"/>
                  </a:lnTo>
                  <a:lnTo>
                    <a:pt x="554951" y="818413"/>
                  </a:lnTo>
                  <a:lnTo>
                    <a:pt x="509079" y="814298"/>
                  </a:lnTo>
                  <a:lnTo>
                    <a:pt x="465899" y="802449"/>
                  </a:lnTo>
                  <a:lnTo>
                    <a:pt x="426135" y="783564"/>
                  </a:lnTo>
                  <a:lnTo>
                    <a:pt x="390512" y="758393"/>
                  </a:lnTo>
                  <a:lnTo>
                    <a:pt x="359752" y="727621"/>
                  </a:lnTo>
                  <a:lnTo>
                    <a:pt x="334568" y="692010"/>
                  </a:lnTo>
                  <a:lnTo>
                    <a:pt x="315696" y="652246"/>
                  </a:lnTo>
                  <a:lnTo>
                    <a:pt x="303834" y="609066"/>
                  </a:lnTo>
                  <a:lnTo>
                    <a:pt x="299732" y="563181"/>
                  </a:lnTo>
                  <a:lnTo>
                    <a:pt x="301002" y="537616"/>
                  </a:lnTo>
                  <a:lnTo>
                    <a:pt x="310819" y="488784"/>
                  </a:lnTo>
                  <a:lnTo>
                    <a:pt x="325716" y="451116"/>
                  </a:lnTo>
                  <a:lnTo>
                    <a:pt x="345503" y="417588"/>
                  </a:lnTo>
                  <a:lnTo>
                    <a:pt x="385241" y="373367"/>
                  </a:lnTo>
                  <a:lnTo>
                    <a:pt x="426377" y="343827"/>
                  </a:lnTo>
                  <a:lnTo>
                    <a:pt x="468160" y="324446"/>
                  </a:lnTo>
                  <a:lnTo>
                    <a:pt x="511479" y="313118"/>
                  </a:lnTo>
                  <a:lnTo>
                    <a:pt x="555358" y="309587"/>
                  </a:lnTo>
                  <a:lnTo>
                    <a:pt x="598792" y="313588"/>
                  </a:lnTo>
                  <a:lnTo>
                    <a:pt x="640816" y="324853"/>
                  </a:lnTo>
                  <a:lnTo>
                    <a:pt x="680440" y="343103"/>
                  </a:lnTo>
                  <a:lnTo>
                    <a:pt x="716673" y="368096"/>
                  </a:lnTo>
                  <a:lnTo>
                    <a:pt x="748525" y="399567"/>
                  </a:lnTo>
                  <a:lnTo>
                    <a:pt x="775030" y="437248"/>
                  </a:lnTo>
                  <a:lnTo>
                    <a:pt x="797687" y="489051"/>
                  </a:lnTo>
                  <a:lnTo>
                    <a:pt x="803503" y="511378"/>
                  </a:lnTo>
                  <a:lnTo>
                    <a:pt x="804799" y="517410"/>
                  </a:lnTo>
                  <a:lnTo>
                    <a:pt x="808990" y="570458"/>
                  </a:lnTo>
                  <a:lnTo>
                    <a:pt x="808990" y="226707"/>
                  </a:lnTo>
                  <a:lnTo>
                    <a:pt x="802906" y="221792"/>
                  </a:lnTo>
                  <a:lnTo>
                    <a:pt x="766775" y="198247"/>
                  </a:lnTo>
                  <a:lnTo>
                    <a:pt x="728205" y="178422"/>
                  </a:lnTo>
                  <a:lnTo>
                    <a:pt x="687476" y="162560"/>
                  </a:lnTo>
                  <a:lnTo>
                    <a:pt x="687476" y="0"/>
                  </a:lnTo>
                  <a:lnTo>
                    <a:pt x="422440" y="0"/>
                  </a:lnTo>
                  <a:lnTo>
                    <a:pt x="422440" y="162560"/>
                  </a:lnTo>
                  <a:lnTo>
                    <a:pt x="404075" y="169100"/>
                  </a:lnTo>
                  <a:lnTo>
                    <a:pt x="368554" y="184581"/>
                  </a:lnTo>
                  <a:lnTo>
                    <a:pt x="346163" y="196545"/>
                  </a:lnTo>
                  <a:lnTo>
                    <a:pt x="340880" y="199605"/>
                  </a:lnTo>
                  <a:lnTo>
                    <a:pt x="303504" y="224142"/>
                  </a:lnTo>
                  <a:lnTo>
                    <a:pt x="273304" y="248678"/>
                  </a:lnTo>
                  <a:lnTo>
                    <a:pt x="132511" y="167386"/>
                  </a:lnTo>
                  <a:lnTo>
                    <a:pt x="0" y="396900"/>
                  </a:lnTo>
                  <a:lnTo>
                    <a:pt x="140792" y="478193"/>
                  </a:lnTo>
                  <a:lnTo>
                    <a:pt x="137274" y="497370"/>
                  </a:lnTo>
                  <a:lnTo>
                    <a:pt x="134645" y="516597"/>
                  </a:lnTo>
                  <a:lnTo>
                    <a:pt x="132918" y="535863"/>
                  </a:lnTo>
                  <a:lnTo>
                    <a:pt x="132092" y="555129"/>
                  </a:lnTo>
                  <a:lnTo>
                    <a:pt x="132092" y="573455"/>
                  </a:lnTo>
                  <a:lnTo>
                    <a:pt x="132918" y="592721"/>
                  </a:lnTo>
                  <a:lnTo>
                    <a:pt x="134645" y="611987"/>
                  </a:lnTo>
                  <a:lnTo>
                    <a:pt x="137274" y="631228"/>
                  </a:lnTo>
                  <a:lnTo>
                    <a:pt x="140792" y="650405"/>
                  </a:lnTo>
                  <a:lnTo>
                    <a:pt x="0" y="731697"/>
                  </a:lnTo>
                  <a:lnTo>
                    <a:pt x="132511" y="961199"/>
                  </a:lnTo>
                  <a:lnTo>
                    <a:pt x="273304" y="879932"/>
                  </a:lnTo>
                  <a:lnTo>
                    <a:pt x="307416" y="907275"/>
                  </a:lnTo>
                  <a:lnTo>
                    <a:pt x="343865" y="930757"/>
                  </a:lnTo>
                  <a:lnTo>
                    <a:pt x="382320" y="950277"/>
                  </a:lnTo>
                  <a:lnTo>
                    <a:pt x="422440" y="965733"/>
                  </a:lnTo>
                  <a:lnTo>
                    <a:pt x="422440" y="1128598"/>
                  </a:lnTo>
                  <a:lnTo>
                    <a:pt x="687476" y="1128598"/>
                  </a:lnTo>
                  <a:lnTo>
                    <a:pt x="687476" y="965225"/>
                  </a:lnTo>
                  <a:lnTo>
                    <a:pt x="707212" y="958075"/>
                  </a:lnTo>
                  <a:lnTo>
                    <a:pt x="745998" y="940612"/>
                  </a:lnTo>
                  <a:lnTo>
                    <a:pt x="783831" y="918743"/>
                  </a:lnTo>
                  <a:lnTo>
                    <a:pt x="819099" y="893178"/>
                  </a:lnTo>
                  <a:lnTo>
                    <a:pt x="835482" y="879271"/>
                  </a:lnTo>
                  <a:lnTo>
                    <a:pt x="977417" y="961199"/>
                  </a:lnTo>
                  <a:lnTo>
                    <a:pt x="1024712" y="879271"/>
                  </a:lnTo>
                  <a:lnTo>
                    <a:pt x="1059853" y="818413"/>
                  </a:lnTo>
                  <a:lnTo>
                    <a:pt x="1109916" y="731697"/>
                  </a:lnTo>
                  <a:lnTo>
                    <a:pt x="967994" y="649744"/>
                  </a:lnTo>
                  <a:lnTo>
                    <a:pt x="971842" y="628611"/>
                  </a:lnTo>
                  <a:lnTo>
                    <a:pt x="974636" y="607110"/>
                  </a:lnTo>
                  <a:lnTo>
                    <a:pt x="976350" y="585304"/>
                  </a:lnTo>
                  <a:lnTo>
                    <a:pt x="976807" y="567461"/>
                  </a:lnTo>
                  <a:lnTo>
                    <a:pt x="976718" y="555129"/>
                  </a:lnTo>
                  <a:lnTo>
                    <a:pt x="976376" y="541591"/>
                  </a:lnTo>
                  <a:lnTo>
                    <a:pt x="974763" y="520280"/>
                  </a:lnTo>
                  <a:lnTo>
                    <a:pt x="972108" y="499275"/>
                  </a:lnTo>
                  <a:lnTo>
                    <a:pt x="968438" y="478586"/>
                  </a:lnTo>
                  <a:lnTo>
                    <a:pt x="1109916" y="396900"/>
                  </a:lnTo>
                  <a:close/>
                </a:path>
                <a:path w="1682115" h="1689100">
                  <a:moveTo>
                    <a:pt x="1681518" y="1276540"/>
                  </a:moveTo>
                  <a:lnTo>
                    <a:pt x="1653590" y="1228166"/>
                  </a:lnTo>
                  <a:lnTo>
                    <a:pt x="1633321" y="1193063"/>
                  </a:lnTo>
                  <a:lnTo>
                    <a:pt x="1606816" y="1147152"/>
                  </a:lnTo>
                  <a:lnTo>
                    <a:pt x="1527289" y="1193063"/>
                  </a:lnTo>
                  <a:lnTo>
                    <a:pt x="1511808" y="1180553"/>
                  </a:lnTo>
                  <a:lnTo>
                    <a:pt x="1511808" y="1365732"/>
                  </a:lnTo>
                  <a:lnTo>
                    <a:pt x="1511808" y="1376070"/>
                  </a:lnTo>
                  <a:lnTo>
                    <a:pt x="1511617" y="1380223"/>
                  </a:lnTo>
                  <a:lnTo>
                    <a:pt x="1502003" y="1423250"/>
                  </a:lnTo>
                  <a:lnTo>
                    <a:pt x="1480654" y="1460233"/>
                  </a:lnTo>
                  <a:lnTo>
                    <a:pt x="1450479" y="1488528"/>
                  </a:lnTo>
                  <a:lnTo>
                    <a:pt x="1416189" y="1506105"/>
                  </a:lnTo>
                  <a:lnTo>
                    <a:pt x="1368653" y="1514170"/>
                  </a:lnTo>
                  <a:lnTo>
                    <a:pt x="1323174" y="1506842"/>
                  </a:lnTo>
                  <a:lnTo>
                    <a:pt x="1283677" y="1486408"/>
                  </a:lnTo>
                  <a:lnTo>
                    <a:pt x="1252524" y="1455267"/>
                  </a:lnTo>
                  <a:lnTo>
                    <a:pt x="1232103" y="1415770"/>
                  </a:lnTo>
                  <a:lnTo>
                    <a:pt x="1224762" y="1370279"/>
                  </a:lnTo>
                  <a:lnTo>
                    <a:pt x="1225486" y="1355864"/>
                  </a:lnTo>
                  <a:lnTo>
                    <a:pt x="1235671" y="1315351"/>
                  </a:lnTo>
                  <a:lnTo>
                    <a:pt x="1262976" y="1272997"/>
                  </a:lnTo>
                  <a:lnTo>
                    <a:pt x="1296162" y="1246606"/>
                  </a:lnTo>
                  <a:lnTo>
                    <a:pt x="1339215" y="1230223"/>
                  </a:lnTo>
                  <a:lnTo>
                    <a:pt x="1383639" y="1228166"/>
                  </a:lnTo>
                  <a:lnTo>
                    <a:pt x="1426184" y="1239570"/>
                  </a:lnTo>
                  <a:lnTo>
                    <a:pt x="1463624" y="1263573"/>
                  </a:lnTo>
                  <a:lnTo>
                    <a:pt x="1492719" y="1299286"/>
                  </a:lnTo>
                  <a:lnTo>
                    <a:pt x="1508213" y="1338529"/>
                  </a:lnTo>
                  <a:lnTo>
                    <a:pt x="1511808" y="1365732"/>
                  </a:lnTo>
                  <a:lnTo>
                    <a:pt x="1511808" y="1180553"/>
                  </a:lnTo>
                  <a:lnTo>
                    <a:pt x="1508442" y="1177823"/>
                  </a:lnTo>
                  <a:lnTo>
                    <a:pt x="1488071" y="1164551"/>
                  </a:lnTo>
                  <a:lnTo>
                    <a:pt x="1466329" y="1153375"/>
                  </a:lnTo>
                  <a:lnTo>
                    <a:pt x="1443367" y="1144422"/>
                  </a:lnTo>
                  <a:lnTo>
                    <a:pt x="1443367" y="1052779"/>
                  </a:lnTo>
                  <a:lnTo>
                    <a:pt x="1293952" y="1052779"/>
                  </a:lnTo>
                  <a:lnTo>
                    <a:pt x="1293952" y="1144422"/>
                  </a:lnTo>
                  <a:lnTo>
                    <a:pt x="1283601" y="1148118"/>
                  </a:lnTo>
                  <a:lnTo>
                    <a:pt x="1250950" y="1163599"/>
                  </a:lnTo>
                  <a:lnTo>
                    <a:pt x="1247965" y="1165313"/>
                  </a:lnTo>
                  <a:lnTo>
                    <a:pt x="1209865" y="1192974"/>
                  </a:lnTo>
                  <a:lnTo>
                    <a:pt x="1130503" y="1147152"/>
                  </a:lnTo>
                  <a:lnTo>
                    <a:pt x="1055801" y="1276540"/>
                  </a:lnTo>
                  <a:lnTo>
                    <a:pt x="1135164" y="1322374"/>
                  </a:lnTo>
                  <a:lnTo>
                    <a:pt x="1133182" y="1333182"/>
                  </a:lnTo>
                  <a:lnTo>
                    <a:pt x="1131697" y="1344028"/>
                  </a:lnTo>
                  <a:lnTo>
                    <a:pt x="1130731" y="1354874"/>
                  </a:lnTo>
                  <a:lnTo>
                    <a:pt x="1130261" y="1365732"/>
                  </a:lnTo>
                  <a:lnTo>
                    <a:pt x="1130261" y="1376070"/>
                  </a:lnTo>
                  <a:lnTo>
                    <a:pt x="1130731" y="1386941"/>
                  </a:lnTo>
                  <a:lnTo>
                    <a:pt x="1131697" y="1397800"/>
                  </a:lnTo>
                  <a:lnTo>
                    <a:pt x="1133182" y="1408645"/>
                  </a:lnTo>
                  <a:lnTo>
                    <a:pt x="1135164" y="1419466"/>
                  </a:lnTo>
                  <a:lnTo>
                    <a:pt x="1055801" y="1465287"/>
                  </a:lnTo>
                  <a:lnTo>
                    <a:pt x="1130503" y="1594675"/>
                  </a:lnTo>
                  <a:lnTo>
                    <a:pt x="1209865" y="1548841"/>
                  </a:lnTo>
                  <a:lnTo>
                    <a:pt x="1229093" y="1564271"/>
                  </a:lnTo>
                  <a:lnTo>
                    <a:pt x="1249654" y="1577505"/>
                  </a:lnTo>
                  <a:lnTo>
                    <a:pt x="1271333" y="1588516"/>
                  </a:lnTo>
                  <a:lnTo>
                    <a:pt x="1293952" y="1597228"/>
                  </a:lnTo>
                  <a:lnTo>
                    <a:pt x="1293952" y="1689049"/>
                  </a:lnTo>
                  <a:lnTo>
                    <a:pt x="1443367" y="1689049"/>
                  </a:lnTo>
                  <a:lnTo>
                    <a:pt x="1443367" y="1596936"/>
                  </a:lnTo>
                  <a:lnTo>
                    <a:pt x="1454492" y="1592897"/>
                  </a:lnTo>
                  <a:lnTo>
                    <a:pt x="1497685" y="1570736"/>
                  </a:lnTo>
                  <a:lnTo>
                    <a:pt x="1526387" y="1548841"/>
                  </a:lnTo>
                  <a:lnTo>
                    <a:pt x="1526806" y="1548485"/>
                  </a:lnTo>
                  <a:lnTo>
                    <a:pt x="1606816" y="1594675"/>
                  </a:lnTo>
                  <a:lnTo>
                    <a:pt x="1633486" y="1548485"/>
                  </a:lnTo>
                  <a:lnTo>
                    <a:pt x="1653298" y="1514170"/>
                  </a:lnTo>
                  <a:lnTo>
                    <a:pt x="1681518" y="1465287"/>
                  </a:lnTo>
                  <a:lnTo>
                    <a:pt x="1601508" y="1419085"/>
                  </a:lnTo>
                  <a:lnTo>
                    <a:pt x="1603679" y="1407160"/>
                  </a:lnTo>
                  <a:lnTo>
                    <a:pt x="1605254" y="1395044"/>
                  </a:lnTo>
                  <a:lnTo>
                    <a:pt x="1606207" y="1382966"/>
                  </a:lnTo>
                  <a:lnTo>
                    <a:pt x="1606486" y="1372692"/>
                  </a:lnTo>
                  <a:lnTo>
                    <a:pt x="1606435" y="1365732"/>
                  </a:lnTo>
                  <a:lnTo>
                    <a:pt x="1606232" y="1358112"/>
                  </a:lnTo>
                  <a:lnTo>
                    <a:pt x="1605330" y="1346098"/>
                  </a:lnTo>
                  <a:lnTo>
                    <a:pt x="1603819" y="1334249"/>
                  </a:lnTo>
                  <a:lnTo>
                    <a:pt x="1601749" y="1322603"/>
                  </a:lnTo>
                  <a:lnTo>
                    <a:pt x="1681518" y="1276540"/>
                  </a:lnTo>
                  <a:close/>
                </a:path>
              </a:pathLst>
            </a:custGeom>
            <a:solidFill>
              <a:srgbClr val="E7F1F2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4938" y="4798230"/>
              <a:ext cx="2577000" cy="161179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404931" y="4401764"/>
              <a:ext cx="2577465" cy="1483995"/>
            </a:xfrm>
            <a:custGeom>
              <a:avLst/>
              <a:gdLst/>
              <a:ahLst/>
              <a:cxnLst/>
              <a:rect l="l" t="t" r="r" b="b"/>
              <a:pathLst>
                <a:path w="2577465" h="1483995">
                  <a:moveTo>
                    <a:pt x="2438721" y="0"/>
                  </a:moveTo>
                  <a:lnTo>
                    <a:pt x="138288" y="0"/>
                  </a:lnTo>
                  <a:lnTo>
                    <a:pt x="94579" y="7050"/>
                  </a:lnTo>
                  <a:lnTo>
                    <a:pt x="56617" y="26681"/>
                  </a:lnTo>
                  <a:lnTo>
                    <a:pt x="26681" y="56615"/>
                  </a:lnTo>
                  <a:lnTo>
                    <a:pt x="7050" y="94573"/>
                  </a:lnTo>
                  <a:lnTo>
                    <a:pt x="0" y="138278"/>
                  </a:lnTo>
                  <a:lnTo>
                    <a:pt x="0" y="1483598"/>
                  </a:lnTo>
                  <a:lnTo>
                    <a:pt x="2577010" y="1483598"/>
                  </a:lnTo>
                  <a:lnTo>
                    <a:pt x="2577010" y="138278"/>
                  </a:lnTo>
                  <a:lnTo>
                    <a:pt x="2569960" y="94573"/>
                  </a:lnTo>
                  <a:lnTo>
                    <a:pt x="2550328" y="56615"/>
                  </a:lnTo>
                  <a:lnTo>
                    <a:pt x="2520393" y="26681"/>
                  </a:lnTo>
                  <a:lnTo>
                    <a:pt x="2482431" y="7050"/>
                  </a:lnTo>
                  <a:lnTo>
                    <a:pt x="2438721" y="0"/>
                  </a:lnTo>
                  <a:close/>
                </a:path>
              </a:pathLst>
            </a:custGeom>
            <a:solidFill>
              <a:srgbClr val="2B6789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8508558" y="4541442"/>
              <a:ext cx="2374900" cy="1202055"/>
            </a:xfrm>
            <a:custGeom>
              <a:avLst/>
              <a:gdLst/>
              <a:ahLst/>
              <a:cxnLst/>
              <a:rect l="l" t="t" r="r" b="b"/>
              <a:pathLst>
                <a:path w="2374900" h="1202054">
                  <a:moveTo>
                    <a:pt x="2374273" y="0"/>
                  </a:moveTo>
                  <a:lnTo>
                    <a:pt x="0" y="0"/>
                  </a:lnTo>
                  <a:lnTo>
                    <a:pt x="0" y="1201534"/>
                  </a:lnTo>
                  <a:lnTo>
                    <a:pt x="2374273" y="1201534"/>
                  </a:lnTo>
                  <a:lnTo>
                    <a:pt x="2374273" y="0"/>
                  </a:lnTo>
                  <a:close/>
                </a:path>
              </a:pathLst>
            </a:custGeom>
            <a:solidFill>
              <a:srgbClr val="A2CBDB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8419" y="5957043"/>
              <a:ext cx="150037" cy="15002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1849" y="6335691"/>
              <a:ext cx="1223166" cy="7433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0288685" y="6540109"/>
              <a:ext cx="1124585" cy="161290"/>
            </a:xfrm>
            <a:custGeom>
              <a:avLst/>
              <a:gdLst/>
              <a:ahLst/>
              <a:cxnLst/>
              <a:rect l="l" t="t" r="r" b="b"/>
              <a:pathLst>
                <a:path w="1124584" h="161290">
                  <a:moveTo>
                    <a:pt x="562276" y="0"/>
                  </a:moveTo>
                  <a:lnTo>
                    <a:pt x="485978" y="733"/>
                  </a:lnTo>
                  <a:lnTo>
                    <a:pt x="412801" y="2871"/>
                  </a:lnTo>
                  <a:lnTo>
                    <a:pt x="343413" y="6316"/>
                  </a:lnTo>
                  <a:lnTo>
                    <a:pt x="278485" y="10974"/>
                  </a:lnTo>
                  <a:lnTo>
                    <a:pt x="218686" y="16748"/>
                  </a:lnTo>
                  <a:lnTo>
                    <a:pt x="164687" y="23543"/>
                  </a:lnTo>
                  <a:lnTo>
                    <a:pt x="117157" y="31263"/>
                  </a:lnTo>
                  <a:lnTo>
                    <a:pt x="76767" y="39812"/>
                  </a:lnTo>
                  <a:lnTo>
                    <a:pt x="20085" y="59015"/>
                  </a:lnTo>
                  <a:lnTo>
                    <a:pt x="0" y="80384"/>
                  </a:lnTo>
                  <a:lnTo>
                    <a:pt x="5132" y="91292"/>
                  </a:lnTo>
                  <a:lnTo>
                    <a:pt x="44186" y="111674"/>
                  </a:lnTo>
                  <a:lnTo>
                    <a:pt x="117157" y="129506"/>
                  </a:lnTo>
                  <a:lnTo>
                    <a:pt x="164687" y="137226"/>
                  </a:lnTo>
                  <a:lnTo>
                    <a:pt x="218686" y="144021"/>
                  </a:lnTo>
                  <a:lnTo>
                    <a:pt x="278485" y="149795"/>
                  </a:lnTo>
                  <a:lnTo>
                    <a:pt x="343413" y="154453"/>
                  </a:lnTo>
                  <a:lnTo>
                    <a:pt x="412801" y="157898"/>
                  </a:lnTo>
                  <a:lnTo>
                    <a:pt x="485978" y="160036"/>
                  </a:lnTo>
                  <a:lnTo>
                    <a:pt x="562276" y="160769"/>
                  </a:lnTo>
                  <a:lnTo>
                    <a:pt x="638573" y="160036"/>
                  </a:lnTo>
                  <a:lnTo>
                    <a:pt x="711750" y="157898"/>
                  </a:lnTo>
                  <a:lnTo>
                    <a:pt x="781138" y="154453"/>
                  </a:lnTo>
                  <a:lnTo>
                    <a:pt x="846066" y="149795"/>
                  </a:lnTo>
                  <a:lnTo>
                    <a:pt x="905865" y="144021"/>
                  </a:lnTo>
                  <a:lnTo>
                    <a:pt x="959864" y="137226"/>
                  </a:lnTo>
                  <a:lnTo>
                    <a:pt x="1007394" y="129506"/>
                  </a:lnTo>
                  <a:lnTo>
                    <a:pt x="1047784" y="120957"/>
                  </a:lnTo>
                  <a:lnTo>
                    <a:pt x="1104467" y="101754"/>
                  </a:lnTo>
                  <a:lnTo>
                    <a:pt x="1124552" y="80384"/>
                  </a:lnTo>
                  <a:lnTo>
                    <a:pt x="1119419" y="69476"/>
                  </a:lnTo>
                  <a:lnTo>
                    <a:pt x="1080365" y="49095"/>
                  </a:lnTo>
                  <a:lnTo>
                    <a:pt x="1007394" y="31263"/>
                  </a:lnTo>
                  <a:lnTo>
                    <a:pt x="959864" y="23543"/>
                  </a:lnTo>
                  <a:lnTo>
                    <a:pt x="905865" y="16748"/>
                  </a:lnTo>
                  <a:lnTo>
                    <a:pt x="846066" y="10974"/>
                  </a:lnTo>
                  <a:lnTo>
                    <a:pt x="781138" y="6316"/>
                  </a:lnTo>
                  <a:lnTo>
                    <a:pt x="711750" y="2871"/>
                  </a:lnTo>
                  <a:lnTo>
                    <a:pt x="638573" y="733"/>
                  </a:lnTo>
                  <a:lnTo>
                    <a:pt x="562276" y="0"/>
                  </a:lnTo>
                  <a:close/>
                </a:path>
              </a:pathLst>
            </a:custGeom>
            <a:solidFill>
              <a:srgbClr val="EBEBF2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0489328" y="5348064"/>
              <a:ext cx="723265" cy="1241425"/>
            </a:xfrm>
            <a:custGeom>
              <a:avLst/>
              <a:gdLst/>
              <a:ahLst/>
              <a:cxnLst/>
              <a:rect l="l" t="t" r="r" b="b"/>
              <a:pathLst>
                <a:path w="723265" h="1241425">
                  <a:moveTo>
                    <a:pt x="642954" y="0"/>
                  </a:moveTo>
                  <a:lnTo>
                    <a:pt x="80311" y="0"/>
                  </a:lnTo>
                  <a:lnTo>
                    <a:pt x="49050" y="6311"/>
                  </a:lnTo>
                  <a:lnTo>
                    <a:pt x="23522" y="23522"/>
                  </a:lnTo>
                  <a:lnTo>
                    <a:pt x="6311" y="49050"/>
                  </a:lnTo>
                  <a:lnTo>
                    <a:pt x="0" y="80311"/>
                  </a:lnTo>
                  <a:lnTo>
                    <a:pt x="0" y="1161022"/>
                  </a:lnTo>
                  <a:lnTo>
                    <a:pt x="6311" y="1192283"/>
                  </a:lnTo>
                  <a:lnTo>
                    <a:pt x="23522" y="1217811"/>
                  </a:lnTo>
                  <a:lnTo>
                    <a:pt x="49050" y="1235022"/>
                  </a:lnTo>
                  <a:lnTo>
                    <a:pt x="80311" y="1241333"/>
                  </a:lnTo>
                  <a:lnTo>
                    <a:pt x="642954" y="1241333"/>
                  </a:lnTo>
                  <a:lnTo>
                    <a:pt x="674215" y="1235022"/>
                  </a:lnTo>
                  <a:lnTo>
                    <a:pt x="699743" y="1217811"/>
                  </a:lnTo>
                  <a:lnTo>
                    <a:pt x="716954" y="1192283"/>
                  </a:lnTo>
                  <a:lnTo>
                    <a:pt x="723265" y="1161022"/>
                  </a:lnTo>
                  <a:lnTo>
                    <a:pt x="723265" y="80311"/>
                  </a:lnTo>
                  <a:lnTo>
                    <a:pt x="716954" y="49050"/>
                  </a:lnTo>
                  <a:lnTo>
                    <a:pt x="699743" y="23522"/>
                  </a:lnTo>
                  <a:lnTo>
                    <a:pt x="674215" y="6311"/>
                  </a:lnTo>
                  <a:lnTo>
                    <a:pt x="642954" y="0"/>
                  </a:lnTo>
                  <a:close/>
                </a:path>
              </a:pathLst>
            </a:custGeom>
            <a:solidFill>
              <a:srgbClr val="345CA0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9323" y="5434515"/>
              <a:ext cx="723276" cy="106345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43473" y="5636604"/>
              <a:ext cx="813252" cy="82231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90557" y="5708328"/>
              <a:ext cx="520800" cy="52081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49674" y="5697623"/>
              <a:ext cx="614476" cy="61447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651607" y="5769375"/>
              <a:ext cx="398780" cy="398780"/>
            </a:xfrm>
            <a:custGeom>
              <a:avLst/>
              <a:gdLst/>
              <a:ahLst/>
              <a:cxnLst/>
              <a:rect l="l" t="t" r="r" b="b"/>
              <a:pathLst>
                <a:path w="398779" h="398779">
                  <a:moveTo>
                    <a:pt x="199355" y="0"/>
                  </a:moveTo>
                  <a:lnTo>
                    <a:pt x="153700" y="5274"/>
                  </a:lnTo>
                  <a:lnTo>
                    <a:pt x="111761" y="20293"/>
                  </a:lnTo>
                  <a:lnTo>
                    <a:pt x="74743" y="43851"/>
                  </a:lnTo>
                  <a:lnTo>
                    <a:pt x="43851" y="74743"/>
                  </a:lnTo>
                  <a:lnTo>
                    <a:pt x="20293" y="111761"/>
                  </a:lnTo>
                  <a:lnTo>
                    <a:pt x="5274" y="153700"/>
                  </a:lnTo>
                  <a:lnTo>
                    <a:pt x="0" y="199355"/>
                  </a:lnTo>
                  <a:lnTo>
                    <a:pt x="5274" y="245009"/>
                  </a:lnTo>
                  <a:lnTo>
                    <a:pt x="20293" y="286948"/>
                  </a:lnTo>
                  <a:lnTo>
                    <a:pt x="43851" y="323967"/>
                  </a:lnTo>
                  <a:lnTo>
                    <a:pt x="74743" y="354858"/>
                  </a:lnTo>
                  <a:lnTo>
                    <a:pt x="111761" y="378416"/>
                  </a:lnTo>
                  <a:lnTo>
                    <a:pt x="153700" y="393435"/>
                  </a:lnTo>
                  <a:lnTo>
                    <a:pt x="199355" y="398710"/>
                  </a:lnTo>
                  <a:lnTo>
                    <a:pt x="245009" y="393435"/>
                  </a:lnTo>
                  <a:lnTo>
                    <a:pt x="286948" y="378416"/>
                  </a:lnTo>
                  <a:lnTo>
                    <a:pt x="312959" y="361863"/>
                  </a:lnTo>
                  <a:lnTo>
                    <a:pt x="199355" y="361863"/>
                  </a:lnTo>
                  <a:lnTo>
                    <a:pt x="156202" y="356049"/>
                  </a:lnTo>
                  <a:lnTo>
                    <a:pt x="117394" y="339647"/>
                  </a:lnTo>
                  <a:lnTo>
                    <a:pt x="84492" y="314216"/>
                  </a:lnTo>
                  <a:lnTo>
                    <a:pt x="59057" y="281318"/>
                  </a:lnTo>
                  <a:lnTo>
                    <a:pt x="42652" y="242510"/>
                  </a:lnTo>
                  <a:lnTo>
                    <a:pt x="36836" y="199355"/>
                  </a:lnTo>
                  <a:lnTo>
                    <a:pt x="42652" y="156202"/>
                  </a:lnTo>
                  <a:lnTo>
                    <a:pt x="59057" y="117394"/>
                  </a:lnTo>
                  <a:lnTo>
                    <a:pt x="84492" y="84492"/>
                  </a:lnTo>
                  <a:lnTo>
                    <a:pt x="117394" y="59057"/>
                  </a:lnTo>
                  <a:lnTo>
                    <a:pt x="156202" y="42652"/>
                  </a:lnTo>
                  <a:lnTo>
                    <a:pt x="199355" y="36836"/>
                  </a:lnTo>
                  <a:lnTo>
                    <a:pt x="312943" y="36836"/>
                  </a:lnTo>
                  <a:lnTo>
                    <a:pt x="286948" y="20293"/>
                  </a:lnTo>
                  <a:lnTo>
                    <a:pt x="245009" y="5274"/>
                  </a:lnTo>
                  <a:lnTo>
                    <a:pt x="199355" y="0"/>
                  </a:lnTo>
                  <a:close/>
                </a:path>
                <a:path w="398779" h="398779">
                  <a:moveTo>
                    <a:pt x="312943" y="36836"/>
                  </a:moveTo>
                  <a:lnTo>
                    <a:pt x="199355" y="36836"/>
                  </a:lnTo>
                  <a:lnTo>
                    <a:pt x="242508" y="42652"/>
                  </a:lnTo>
                  <a:lnTo>
                    <a:pt x="281316" y="59057"/>
                  </a:lnTo>
                  <a:lnTo>
                    <a:pt x="314218" y="84492"/>
                  </a:lnTo>
                  <a:lnTo>
                    <a:pt x="339652" y="117394"/>
                  </a:lnTo>
                  <a:lnTo>
                    <a:pt x="356058" y="156202"/>
                  </a:lnTo>
                  <a:lnTo>
                    <a:pt x="361873" y="199355"/>
                  </a:lnTo>
                  <a:lnTo>
                    <a:pt x="356058" y="242510"/>
                  </a:lnTo>
                  <a:lnTo>
                    <a:pt x="339652" y="281318"/>
                  </a:lnTo>
                  <a:lnTo>
                    <a:pt x="314218" y="314216"/>
                  </a:lnTo>
                  <a:lnTo>
                    <a:pt x="281316" y="339647"/>
                  </a:lnTo>
                  <a:lnTo>
                    <a:pt x="242508" y="356049"/>
                  </a:lnTo>
                  <a:lnTo>
                    <a:pt x="199355" y="361863"/>
                  </a:lnTo>
                  <a:lnTo>
                    <a:pt x="312959" y="361863"/>
                  </a:lnTo>
                  <a:lnTo>
                    <a:pt x="354858" y="323967"/>
                  </a:lnTo>
                  <a:lnTo>
                    <a:pt x="378416" y="286948"/>
                  </a:lnTo>
                  <a:lnTo>
                    <a:pt x="393435" y="245009"/>
                  </a:lnTo>
                  <a:lnTo>
                    <a:pt x="398710" y="199355"/>
                  </a:lnTo>
                  <a:lnTo>
                    <a:pt x="393435" y="153700"/>
                  </a:lnTo>
                  <a:lnTo>
                    <a:pt x="378416" y="111761"/>
                  </a:lnTo>
                  <a:lnTo>
                    <a:pt x="354858" y="74743"/>
                  </a:lnTo>
                  <a:lnTo>
                    <a:pt x="323967" y="43851"/>
                  </a:lnTo>
                  <a:lnTo>
                    <a:pt x="312943" y="368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66858" y="5902715"/>
              <a:ext cx="168204" cy="14178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709700" y="5426049"/>
              <a:ext cx="282575" cy="50800"/>
            </a:xfrm>
            <a:custGeom>
              <a:avLst/>
              <a:gdLst/>
              <a:ahLst/>
              <a:cxnLst/>
              <a:rect l="l" t="t" r="r" b="b"/>
              <a:pathLst>
                <a:path w="282575" h="50800">
                  <a:moveTo>
                    <a:pt x="282525" y="0"/>
                  </a:moveTo>
                  <a:lnTo>
                    <a:pt x="0" y="0"/>
                  </a:lnTo>
                  <a:lnTo>
                    <a:pt x="3977" y="19697"/>
                  </a:lnTo>
                  <a:lnTo>
                    <a:pt x="14822" y="35782"/>
                  </a:lnTo>
                  <a:lnTo>
                    <a:pt x="30908" y="46628"/>
                  </a:lnTo>
                  <a:lnTo>
                    <a:pt x="50605" y="50605"/>
                  </a:lnTo>
                  <a:lnTo>
                    <a:pt x="231919" y="50605"/>
                  </a:lnTo>
                  <a:lnTo>
                    <a:pt x="251616" y="46628"/>
                  </a:lnTo>
                  <a:lnTo>
                    <a:pt x="267702" y="35782"/>
                  </a:lnTo>
                  <a:lnTo>
                    <a:pt x="278548" y="19697"/>
                  </a:lnTo>
                  <a:lnTo>
                    <a:pt x="282525" y="0"/>
                  </a:lnTo>
                  <a:close/>
                </a:path>
              </a:pathLst>
            </a:custGeom>
            <a:solidFill>
              <a:srgbClr val="345CA0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0777120" y="5417670"/>
              <a:ext cx="147955" cy="17145"/>
            </a:xfrm>
            <a:custGeom>
              <a:avLst/>
              <a:gdLst/>
              <a:ahLst/>
              <a:cxnLst/>
              <a:rect l="l" t="t" r="r" b="b"/>
              <a:pathLst>
                <a:path w="147954" h="17145">
                  <a:moveTo>
                    <a:pt x="143901" y="0"/>
                  </a:moveTo>
                  <a:lnTo>
                    <a:pt x="3779" y="0"/>
                  </a:lnTo>
                  <a:lnTo>
                    <a:pt x="0" y="3759"/>
                  </a:lnTo>
                  <a:lnTo>
                    <a:pt x="0" y="13078"/>
                  </a:lnTo>
                  <a:lnTo>
                    <a:pt x="3779" y="16847"/>
                  </a:lnTo>
                  <a:lnTo>
                    <a:pt x="139252" y="16847"/>
                  </a:lnTo>
                  <a:lnTo>
                    <a:pt x="143901" y="16847"/>
                  </a:lnTo>
                  <a:lnTo>
                    <a:pt x="147681" y="13078"/>
                  </a:lnTo>
                  <a:lnTo>
                    <a:pt x="147681" y="3759"/>
                  </a:lnTo>
                  <a:lnTo>
                    <a:pt x="143901" y="0"/>
                  </a:lnTo>
                  <a:close/>
                </a:path>
              </a:pathLst>
            </a:custGeom>
            <a:solidFill>
              <a:srgbClr val="FFFFFF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2333" y="4208856"/>
              <a:ext cx="1879575" cy="131931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17491" y="4276110"/>
              <a:ext cx="1582716" cy="102048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897802" y="4356432"/>
              <a:ext cx="1422400" cy="860425"/>
            </a:xfrm>
            <a:custGeom>
              <a:avLst/>
              <a:gdLst/>
              <a:ahLst/>
              <a:cxnLst/>
              <a:rect l="l" t="t" r="r" b="b"/>
              <a:pathLst>
                <a:path w="1422400" h="860425">
                  <a:moveTo>
                    <a:pt x="1422082" y="0"/>
                  </a:moveTo>
                  <a:lnTo>
                    <a:pt x="0" y="0"/>
                  </a:lnTo>
                  <a:lnTo>
                    <a:pt x="0" y="859837"/>
                  </a:lnTo>
                  <a:lnTo>
                    <a:pt x="1422082" y="859837"/>
                  </a:lnTo>
                  <a:lnTo>
                    <a:pt x="1422082" y="0"/>
                  </a:lnTo>
                  <a:close/>
                </a:path>
              </a:pathLst>
            </a:custGeom>
            <a:solidFill>
              <a:srgbClr val="2B6789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9049411" y="4471320"/>
              <a:ext cx="497840" cy="20320"/>
            </a:xfrm>
            <a:custGeom>
              <a:avLst/>
              <a:gdLst/>
              <a:ahLst/>
              <a:cxnLst/>
              <a:rect l="l" t="t" r="r" b="b"/>
              <a:pathLst>
                <a:path w="497840" h="20320">
                  <a:moveTo>
                    <a:pt x="147929" y="0"/>
                  </a:moveTo>
                  <a:lnTo>
                    <a:pt x="0" y="0"/>
                  </a:lnTo>
                  <a:lnTo>
                    <a:pt x="0" y="20002"/>
                  </a:lnTo>
                  <a:lnTo>
                    <a:pt x="147929" y="20002"/>
                  </a:lnTo>
                  <a:lnTo>
                    <a:pt x="147929" y="0"/>
                  </a:lnTo>
                  <a:close/>
                </a:path>
                <a:path w="497840" h="20320">
                  <a:moveTo>
                    <a:pt x="497497" y="0"/>
                  </a:moveTo>
                  <a:lnTo>
                    <a:pt x="194767" y="0"/>
                  </a:lnTo>
                  <a:lnTo>
                    <a:pt x="194767" y="20002"/>
                  </a:lnTo>
                  <a:lnTo>
                    <a:pt x="497497" y="20002"/>
                  </a:lnTo>
                  <a:lnTo>
                    <a:pt x="49749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9112215" y="4552280"/>
              <a:ext cx="147955" cy="20320"/>
            </a:xfrm>
            <a:custGeom>
              <a:avLst/>
              <a:gdLst/>
              <a:ahLst/>
              <a:cxnLst/>
              <a:rect l="l" t="t" r="r" b="b"/>
              <a:pathLst>
                <a:path w="147954" h="20320">
                  <a:moveTo>
                    <a:pt x="147922" y="0"/>
                  </a:moveTo>
                  <a:lnTo>
                    <a:pt x="0" y="0"/>
                  </a:lnTo>
                  <a:lnTo>
                    <a:pt x="0" y="20009"/>
                  </a:lnTo>
                  <a:lnTo>
                    <a:pt x="147922" y="20009"/>
                  </a:lnTo>
                  <a:lnTo>
                    <a:pt x="1479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9306983" y="4552280"/>
              <a:ext cx="865505" cy="20320"/>
            </a:xfrm>
            <a:custGeom>
              <a:avLst/>
              <a:gdLst/>
              <a:ahLst/>
              <a:cxnLst/>
              <a:rect l="l" t="t" r="r" b="b"/>
              <a:pathLst>
                <a:path w="865504" h="20320">
                  <a:moveTo>
                    <a:pt x="864968" y="0"/>
                  </a:moveTo>
                  <a:lnTo>
                    <a:pt x="0" y="0"/>
                  </a:lnTo>
                  <a:lnTo>
                    <a:pt x="0" y="20009"/>
                  </a:lnTo>
                  <a:lnTo>
                    <a:pt x="864968" y="20009"/>
                  </a:lnTo>
                  <a:lnTo>
                    <a:pt x="864968" y="0"/>
                  </a:lnTo>
                  <a:close/>
                </a:path>
              </a:pathLst>
            </a:custGeom>
            <a:solidFill>
              <a:srgbClr val="1EB0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9112215" y="4627429"/>
              <a:ext cx="147955" cy="20320"/>
            </a:xfrm>
            <a:custGeom>
              <a:avLst/>
              <a:gdLst/>
              <a:ahLst/>
              <a:cxnLst/>
              <a:rect l="l" t="t" r="r" b="b"/>
              <a:pathLst>
                <a:path w="147954" h="20320">
                  <a:moveTo>
                    <a:pt x="147922" y="0"/>
                  </a:moveTo>
                  <a:lnTo>
                    <a:pt x="0" y="0"/>
                  </a:lnTo>
                  <a:lnTo>
                    <a:pt x="0" y="20009"/>
                  </a:lnTo>
                  <a:lnTo>
                    <a:pt x="147922" y="20009"/>
                  </a:lnTo>
                  <a:lnTo>
                    <a:pt x="1479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9306983" y="4627429"/>
              <a:ext cx="865505" cy="20320"/>
            </a:xfrm>
            <a:custGeom>
              <a:avLst/>
              <a:gdLst/>
              <a:ahLst/>
              <a:cxnLst/>
              <a:rect l="l" t="t" r="r" b="b"/>
              <a:pathLst>
                <a:path w="865504" h="20320">
                  <a:moveTo>
                    <a:pt x="864968" y="0"/>
                  </a:moveTo>
                  <a:lnTo>
                    <a:pt x="0" y="0"/>
                  </a:lnTo>
                  <a:lnTo>
                    <a:pt x="0" y="20009"/>
                  </a:lnTo>
                  <a:lnTo>
                    <a:pt x="864968" y="20009"/>
                  </a:lnTo>
                  <a:lnTo>
                    <a:pt x="864968" y="0"/>
                  </a:lnTo>
                  <a:close/>
                </a:path>
              </a:pathLst>
            </a:custGeom>
            <a:solidFill>
              <a:srgbClr val="1EB0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9112215" y="4702579"/>
              <a:ext cx="147955" cy="20320"/>
            </a:xfrm>
            <a:custGeom>
              <a:avLst/>
              <a:gdLst/>
              <a:ahLst/>
              <a:cxnLst/>
              <a:rect l="l" t="t" r="r" b="b"/>
              <a:pathLst>
                <a:path w="147954" h="20320">
                  <a:moveTo>
                    <a:pt x="147922" y="0"/>
                  </a:moveTo>
                  <a:lnTo>
                    <a:pt x="0" y="0"/>
                  </a:lnTo>
                  <a:lnTo>
                    <a:pt x="0" y="20009"/>
                  </a:lnTo>
                  <a:lnTo>
                    <a:pt x="147922" y="20009"/>
                  </a:lnTo>
                  <a:lnTo>
                    <a:pt x="1479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9306983" y="4702579"/>
              <a:ext cx="865505" cy="20320"/>
            </a:xfrm>
            <a:custGeom>
              <a:avLst/>
              <a:gdLst/>
              <a:ahLst/>
              <a:cxnLst/>
              <a:rect l="l" t="t" r="r" b="b"/>
              <a:pathLst>
                <a:path w="865504" h="20320">
                  <a:moveTo>
                    <a:pt x="864968" y="0"/>
                  </a:moveTo>
                  <a:lnTo>
                    <a:pt x="0" y="0"/>
                  </a:lnTo>
                  <a:lnTo>
                    <a:pt x="0" y="20009"/>
                  </a:lnTo>
                  <a:lnTo>
                    <a:pt x="864968" y="20009"/>
                  </a:lnTo>
                  <a:lnTo>
                    <a:pt x="864968" y="0"/>
                  </a:lnTo>
                  <a:close/>
                </a:path>
              </a:pathLst>
            </a:custGeom>
            <a:solidFill>
              <a:srgbClr val="1EB0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9112215" y="4777739"/>
              <a:ext cx="147955" cy="20320"/>
            </a:xfrm>
            <a:custGeom>
              <a:avLst/>
              <a:gdLst/>
              <a:ahLst/>
              <a:cxnLst/>
              <a:rect l="l" t="t" r="r" b="b"/>
              <a:pathLst>
                <a:path w="147954" h="20320">
                  <a:moveTo>
                    <a:pt x="147922" y="0"/>
                  </a:moveTo>
                  <a:lnTo>
                    <a:pt x="0" y="0"/>
                  </a:lnTo>
                  <a:lnTo>
                    <a:pt x="0" y="20009"/>
                  </a:lnTo>
                  <a:lnTo>
                    <a:pt x="147922" y="20009"/>
                  </a:lnTo>
                  <a:lnTo>
                    <a:pt x="1479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9049411" y="4857260"/>
              <a:ext cx="497840" cy="20320"/>
            </a:xfrm>
            <a:custGeom>
              <a:avLst/>
              <a:gdLst/>
              <a:ahLst/>
              <a:cxnLst/>
              <a:rect l="l" t="t" r="r" b="b"/>
              <a:pathLst>
                <a:path w="497840" h="20320">
                  <a:moveTo>
                    <a:pt x="147929" y="0"/>
                  </a:moveTo>
                  <a:lnTo>
                    <a:pt x="0" y="0"/>
                  </a:lnTo>
                  <a:lnTo>
                    <a:pt x="0" y="20015"/>
                  </a:lnTo>
                  <a:lnTo>
                    <a:pt x="147929" y="20015"/>
                  </a:lnTo>
                  <a:lnTo>
                    <a:pt x="147929" y="0"/>
                  </a:lnTo>
                  <a:close/>
                </a:path>
                <a:path w="497840" h="20320">
                  <a:moveTo>
                    <a:pt x="497497" y="0"/>
                  </a:moveTo>
                  <a:lnTo>
                    <a:pt x="194767" y="0"/>
                  </a:lnTo>
                  <a:lnTo>
                    <a:pt x="194767" y="20015"/>
                  </a:lnTo>
                  <a:lnTo>
                    <a:pt x="497497" y="20015"/>
                  </a:lnTo>
                  <a:lnTo>
                    <a:pt x="49749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9306966" y="4938248"/>
              <a:ext cx="558165" cy="95250"/>
            </a:xfrm>
            <a:custGeom>
              <a:avLst/>
              <a:gdLst/>
              <a:ahLst/>
              <a:cxnLst/>
              <a:rect l="l" t="t" r="r" b="b"/>
              <a:pathLst>
                <a:path w="558165" h="95250">
                  <a:moveTo>
                    <a:pt x="557771" y="75133"/>
                  </a:moveTo>
                  <a:lnTo>
                    <a:pt x="0" y="75133"/>
                  </a:lnTo>
                  <a:lnTo>
                    <a:pt x="0" y="95148"/>
                  </a:lnTo>
                  <a:lnTo>
                    <a:pt x="557771" y="95148"/>
                  </a:lnTo>
                  <a:lnTo>
                    <a:pt x="557771" y="75133"/>
                  </a:lnTo>
                  <a:close/>
                </a:path>
                <a:path w="558165" h="95250">
                  <a:moveTo>
                    <a:pt x="557771" y="0"/>
                  </a:moveTo>
                  <a:lnTo>
                    <a:pt x="0" y="0"/>
                  </a:lnTo>
                  <a:lnTo>
                    <a:pt x="0" y="20002"/>
                  </a:lnTo>
                  <a:lnTo>
                    <a:pt x="557771" y="20002"/>
                  </a:lnTo>
                  <a:lnTo>
                    <a:pt x="5577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9112212" y="5013381"/>
              <a:ext cx="147955" cy="95250"/>
            </a:xfrm>
            <a:custGeom>
              <a:avLst/>
              <a:gdLst/>
              <a:ahLst/>
              <a:cxnLst/>
              <a:rect l="l" t="t" r="r" b="b"/>
              <a:pathLst>
                <a:path w="147954" h="95250">
                  <a:moveTo>
                    <a:pt x="147916" y="75158"/>
                  </a:moveTo>
                  <a:lnTo>
                    <a:pt x="0" y="75158"/>
                  </a:lnTo>
                  <a:lnTo>
                    <a:pt x="0" y="95173"/>
                  </a:lnTo>
                  <a:lnTo>
                    <a:pt x="147916" y="95173"/>
                  </a:lnTo>
                  <a:lnTo>
                    <a:pt x="147916" y="75158"/>
                  </a:lnTo>
                  <a:close/>
                </a:path>
                <a:path w="147954" h="95250">
                  <a:moveTo>
                    <a:pt x="147916" y="0"/>
                  </a:moveTo>
                  <a:lnTo>
                    <a:pt x="98806" y="0"/>
                  </a:lnTo>
                  <a:lnTo>
                    <a:pt x="98806" y="20015"/>
                  </a:lnTo>
                  <a:lnTo>
                    <a:pt x="147916" y="20015"/>
                  </a:lnTo>
                  <a:lnTo>
                    <a:pt x="147916" y="0"/>
                  </a:lnTo>
                  <a:close/>
                </a:path>
              </a:pathLst>
            </a:custGeom>
            <a:solidFill>
              <a:srgbClr val="1EB0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9306966" y="4938248"/>
              <a:ext cx="871855" cy="170815"/>
            </a:xfrm>
            <a:custGeom>
              <a:avLst/>
              <a:gdLst/>
              <a:ahLst/>
              <a:cxnLst/>
              <a:rect l="l" t="t" r="r" b="b"/>
              <a:pathLst>
                <a:path w="871854" h="170814">
                  <a:moveTo>
                    <a:pt x="557771" y="150291"/>
                  </a:moveTo>
                  <a:lnTo>
                    <a:pt x="0" y="150291"/>
                  </a:lnTo>
                  <a:lnTo>
                    <a:pt x="0" y="170307"/>
                  </a:lnTo>
                  <a:lnTo>
                    <a:pt x="557771" y="170307"/>
                  </a:lnTo>
                  <a:lnTo>
                    <a:pt x="557771" y="150291"/>
                  </a:lnTo>
                  <a:close/>
                </a:path>
                <a:path w="871854" h="170814">
                  <a:moveTo>
                    <a:pt x="871245" y="150291"/>
                  </a:moveTo>
                  <a:lnTo>
                    <a:pt x="597903" y="150291"/>
                  </a:lnTo>
                  <a:lnTo>
                    <a:pt x="597903" y="170307"/>
                  </a:lnTo>
                  <a:lnTo>
                    <a:pt x="871245" y="170307"/>
                  </a:lnTo>
                  <a:lnTo>
                    <a:pt x="871245" y="150291"/>
                  </a:lnTo>
                  <a:close/>
                </a:path>
                <a:path w="871854" h="170814">
                  <a:moveTo>
                    <a:pt x="871245" y="75133"/>
                  </a:moveTo>
                  <a:lnTo>
                    <a:pt x="597903" y="75133"/>
                  </a:lnTo>
                  <a:lnTo>
                    <a:pt x="597903" y="95148"/>
                  </a:lnTo>
                  <a:lnTo>
                    <a:pt x="871245" y="95148"/>
                  </a:lnTo>
                  <a:lnTo>
                    <a:pt x="871245" y="75133"/>
                  </a:lnTo>
                  <a:close/>
                </a:path>
                <a:path w="871854" h="170814">
                  <a:moveTo>
                    <a:pt x="871245" y="0"/>
                  </a:moveTo>
                  <a:lnTo>
                    <a:pt x="597903" y="0"/>
                  </a:lnTo>
                  <a:lnTo>
                    <a:pt x="597903" y="20002"/>
                  </a:lnTo>
                  <a:lnTo>
                    <a:pt x="871245" y="20002"/>
                  </a:lnTo>
                  <a:lnTo>
                    <a:pt x="8712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9306983" y="4777739"/>
              <a:ext cx="865505" cy="20320"/>
            </a:xfrm>
            <a:custGeom>
              <a:avLst/>
              <a:gdLst/>
              <a:ahLst/>
              <a:cxnLst/>
              <a:rect l="l" t="t" r="r" b="b"/>
              <a:pathLst>
                <a:path w="865504" h="20320">
                  <a:moveTo>
                    <a:pt x="864968" y="0"/>
                  </a:moveTo>
                  <a:lnTo>
                    <a:pt x="0" y="0"/>
                  </a:lnTo>
                  <a:lnTo>
                    <a:pt x="0" y="20009"/>
                  </a:lnTo>
                  <a:lnTo>
                    <a:pt x="864968" y="20009"/>
                  </a:lnTo>
                  <a:lnTo>
                    <a:pt x="864968" y="0"/>
                  </a:lnTo>
                  <a:close/>
                </a:path>
              </a:pathLst>
            </a:custGeom>
            <a:solidFill>
              <a:srgbClr val="1EB0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48823" y="5329377"/>
              <a:ext cx="921710" cy="92169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99111" y="5398882"/>
              <a:ext cx="618871" cy="64211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320993" y="5517603"/>
              <a:ext cx="375285" cy="381635"/>
            </a:xfrm>
            <a:custGeom>
              <a:avLst/>
              <a:gdLst/>
              <a:ahLst/>
              <a:cxnLst/>
              <a:rect l="l" t="t" r="r" b="b"/>
              <a:pathLst>
                <a:path w="375284" h="381635">
                  <a:moveTo>
                    <a:pt x="282109" y="297394"/>
                  </a:moveTo>
                  <a:lnTo>
                    <a:pt x="92363" y="297394"/>
                  </a:lnTo>
                  <a:lnTo>
                    <a:pt x="103892" y="306639"/>
                  </a:lnTo>
                  <a:lnTo>
                    <a:pt x="116212" y="314578"/>
                  </a:lnTo>
                  <a:lnTo>
                    <a:pt x="129209" y="321175"/>
                  </a:lnTo>
                  <a:lnTo>
                    <a:pt x="142770" y="326398"/>
                  </a:lnTo>
                  <a:lnTo>
                    <a:pt x="142770" y="381443"/>
                  </a:lnTo>
                  <a:lnTo>
                    <a:pt x="232338" y="381443"/>
                  </a:lnTo>
                  <a:lnTo>
                    <a:pt x="232338" y="326230"/>
                  </a:lnTo>
                  <a:lnTo>
                    <a:pt x="239011" y="323811"/>
                  </a:lnTo>
                  <a:lnTo>
                    <a:pt x="276830" y="301875"/>
                  </a:lnTo>
                  <a:lnTo>
                    <a:pt x="282109" y="297394"/>
                  </a:lnTo>
                  <a:close/>
                </a:path>
                <a:path w="375284" h="381635">
                  <a:moveTo>
                    <a:pt x="44783" y="56574"/>
                  </a:moveTo>
                  <a:lnTo>
                    <a:pt x="0" y="134152"/>
                  </a:lnTo>
                  <a:lnTo>
                    <a:pt x="47569" y="161618"/>
                  </a:lnTo>
                  <a:lnTo>
                    <a:pt x="46383" y="168101"/>
                  </a:lnTo>
                  <a:lnTo>
                    <a:pt x="45498" y="174602"/>
                  </a:lnTo>
                  <a:lnTo>
                    <a:pt x="44936" y="180884"/>
                  </a:lnTo>
                  <a:lnTo>
                    <a:pt x="44750" y="185146"/>
                  </a:lnTo>
                  <a:lnTo>
                    <a:pt x="44627" y="193344"/>
                  </a:lnTo>
                  <a:lnTo>
                    <a:pt x="44935" y="200548"/>
                  </a:lnTo>
                  <a:lnTo>
                    <a:pt x="45498" y="206840"/>
                  </a:lnTo>
                  <a:lnTo>
                    <a:pt x="46383" y="213342"/>
                  </a:lnTo>
                  <a:lnTo>
                    <a:pt x="47569" y="219825"/>
                  </a:lnTo>
                  <a:lnTo>
                    <a:pt x="0" y="247301"/>
                  </a:lnTo>
                  <a:lnTo>
                    <a:pt x="44783" y="324869"/>
                  </a:lnTo>
                  <a:lnTo>
                    <a:pt x="92363" y="297394"/>
                  </a:lnTo>
                  <a:lnTo>
                    <a:pt x="282109" y="297394"/>
                  </a:lnTo>
                  <a:lnTo>
                    <a:pt x="282368" y="297174"/>
                  </a:lnTo>
                  <a:lnTo>
                    <a:pt x="346325" y="297174"/>
                  </a:lnTo>
                  <a:lnTo>
                    <a:pt x="358198" y="276609"/>
                  </a:lnTo>
                  <a:lnTo>
                    <a:pt x="187554" y="276609"/>
                  </a:lnTo>
                  <a:lnTo>
                    <a:pt x="153977" y="269830"/>
                  </a:lnTo>
                  <a:lnTo>
                    <a:pt x="126558" y="251344"/>
                  </a:lnTo>
                  <a:lnTo>
                    <a:pt x="108073" y="223922"/>
                  </a:lnTo>
                  <a:lnTo>
                    <a:pt x="101295" y="190339"/>
                  </a:lnTo>
                  <a:lnTo>
                    <a:pt x="101725" y="181701"/>
                  </a:lnTo>
                  <a:lnTo>
                    <a:pt x="115692" y="142749"/>
                  </a:lnTo>
                  <a:lnTo>
                    <a:pt x="144100" y="116205"/>
                  </a:lnTo>
                  <a:lnTo>
                    <a:pt x="176567" y="105287"/>
                  </a:lnTo>
                  <a:lnTo>
                    <a:pt x="358456" y="105287"/>
                  </a:lnTo>
                  <a:lnTo>
                    <a:pt x="346226" y="84102"/>
                  </a:lnTo>
                  <a:lnTo>
                    <a:pt x="282661" y="84102"/>
                  </a:lnTo>
                  <a:lnTo>
                    <a:pt x="92363" y="84049"/>
                  </a:lnTo>
                  <a:lnTo>
                    <a:pt x="44783" y="56574"/>
                  </a:lnTo>
                  <a:close/>
                </a:path>
                <a:path w="375284" h="381635">
                  <a:moveTo>
                    <a:pt x="346325" y="297174"/>
                  </a:moveTo>
                  <a:lnTo>
                    <a:pt x="282368" y="297174"/>
                  </a:lnTo>
                  <a:lnTo>
                    <a:pt x="330335" y="324869"/>
                  </a:lnTo>
                  <a:lnTo>
                    <a:pt x="346325" y="297174"/>
                  </a:lnTo>
                  <a:close/>
                </a:path>
                <a:path w="375284" h="381635">
                  <a:moveTo>
                    <a:pt x="358456" y="105287"/>
                  </a:moveTo>
                  <a:lnTo>
                    <a:pt x="176567" y="105287"/>
                  </a:lnTo>
                  <a:lnTo>
                    <a:pt x="209557" y="107587"/>
                  </a:lnTo>
                  <a:lnTo>
                    <a:pt x="239279" y="122088"/>
                  </a:lnTo>
                  <a:lnTo>
                    <a:pt x="266285" y="155314"/>
                  </a:lnTo>
                  <a:lnTo>
                    <a:pt x="273383" y="193816"/>
                  </a:lnTo>
                  <a:lnTo>
                    <a:pt x="273269" y="196308"/>
                  </a:lnTo>
                  <a:lnTo>
                    <a:pt x="257583" y="241196"/>
                  </a:lnTo>
                  <a:lnTo>
                    <a:pt x="225574" y="267740"/>
                  </a:lnTo>
                  <a:lnTo>
                    <a:pt x="196255" y="276609"/>
                  </a:lnTo>
                  <a:lnTo>
                    <a:pt x="358198" y="276609"/>
                  </a:lnTo>
                  <a:lnTo>
                    <a:pt x="375119" y="247301"/>
                  </a:lnTo>
                  <a:lnTo>
                    <a:pt x="327152" y="219595"/>
                  </a:lnTo>
                  <a:lnTo>
                    <a:pt x="328454" y="212454"/>
                  </a:lnTo>
                  <a:lnTo>
                    <a:pt x="329398" y="205191"/>
                  </a:lnTo>
                  <a:lnTo>
                    <a:pt x="329962" y="197952"/>
                  </a:lnTo>
                  <a:lnTo>
                    <a:pt x="330089" y="193344"/>
                  </a:lnTo>
                  <a:lnTo>
                    <a:pt x="329983" y="183041"/>
                  </a:lnTo>
                  <a:lnTo>
                    <a:pt x="329436" y="175838"/>
                  </a:lnTo>
                  <a:lnTo>
                    <a:pt x="328537" y="168740"/>
                  </a:lnTo>
                  <a:lnTo>
                    <a:pt x="327298" y="161754"/>
                  </a:lnTo>
                  <a:lnTo>
                    <a:pt x="375119" y="134152"/>
                  </a:lnTo>
                  <a:lnTo>
                    <a:pt x="358456" y="105287"/>
                  </a:lnTo>
                  <a:close/>
                </a:path>
                <a:path w="375284" h="381635">
                  <a:moveTo>
                    <a:pt x="330335" y="56574"/>
                  </a:moveTo>
                  <a:lnTo>
                    <a:pt x="282661" y="84102"/>
                  </a:lnTo>
                  <a:lnTo>
                    <a:pt x="346226" y="84102"/>
                  </a:lnTo>
                  <a:lnTo>
                    <a:pt x="330335" y="56574"/>
                  </a:lnTo>
                  <a:close/>
                </a:path>
                <a:path w="375284" h="381635">
                  <a:moveTo>
                    <a:pt x="232338" y="0"/>
                  </a:moveTo>
                  <a:lnTo>
                    <a:pt x="142770" y="0"/>
                  </a:lnTo>
                  <a:lnTo>
                    <a:pt x="142770" y="54951"/>
                  </a:lnTo>
                  <a:lnTo>
                    <a:pt x="136561" y="57161"/>
                  </a:lnTo>
                  <a:lnTo>
                    <a:pt x="115200" y="67463"/>
                  </a:lnTo>
                  <a:lnTo>
                    <a:pt x="114300" y="67956"/>
                  </a:lnTo>
                  <a:lnTo>
                    <a:pt x="92363" y="84049"/>
                  </a:lnTo>
                  <a:lnTo>
                    <a:pt x="282596" y="84049"/>
                  </a:lnTo>
                  <a:lnTo>
                    <a:pt x="271357" y="74969"/>
                  </a:lnTo>
                  <a:lnTo>
                    <a:pt x="259145" y="67009"/>
                  </a:lnTo>
                  <a:lnTo>
                    <a:pt x="246110" y="60308"/>
                  </a:lnTo>
                  <a:lnTo>
                    <a:pt x="232338" y="54951"/>
                  </a:lnTo>
                  <a:lnTo>
                    <a:pt x="2323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62" name="object 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8095" y="3847401"/>
              <a:ext cx="921709" cy="92170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20844" y="3917891"/>
              <a:ext cx="618881" cy="61887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8093952" y="3990999"/>
              <a:ext cx="473075" cy="473075"/>
            </a:xfrm>
            <a:custGeom>
              <a:avLst/>
              <a:gdLst/>
              <a:ahLst/>
              <a:cxnLst/>
              <a:rect l="l" t="t" r="r" b="b"/>
              <a:pathLst>
                <a:path w="473075" h="473075">
                  <a:moveTo>
                    <a:pt x="472655" y="0"/>
                  </a:moveTo>
                  <a:lnTo>
                    <a:pt x="0" y="0"/>
                  </a:lnTo>
                  <a:lnTo>
                    <a:pt x="0" y="472655"/>
                  </a:lnTo>
                  <a:lnTo>
                    <a:pt x="472655" y="472655"/>
                  </a:lnTo>
                  <a:lnTo>
                    <a:pt x="472655" y="0"/>
                  </a:lnTo>
                  <a:close/>
                </a:path>
              </a:pathLst>
            </a:custGeom>
            <a:solidFill>
              <a:srgbClr val="2B6789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8173907" y="4083006"/>
              <a:ext cx="43815" cy="20320"/>
            </a:xfrm>
            <a:custGeom>
              <a:avLst/>
              <a:gdLst/>
              <a:ahLst/>
              <a:cxnLst/>
              <a:rect l="l" t="t" r="r" b="b"/>
              <a:pathLst>
                <a:path w="43815" h="20320">
                  <a:moveTo>
                    <a:pt x="43506" y="0"/>
                  </a:moveTo>
                  <a:lnTo>
                    <a:pt x="0" y="0"/>
                  </a:lnTo>
                  <a:lnTo>
                    <a:pt x="0" y="20009"/>
                  </a:lnTo>
                  <a:lnTo>
                    <a:pt x="43506" y="20009"/>
                  </a:lnTo>
                  <a:lnTo>
                    <a:pt x="435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8240168" y="4083006"/>
              <a:ext cx="222885" cy="20320"/>
            </a:xfrm>
            <a:custGeom>
              <a:avLst/>
              <a:gdLst/>
              <a:ahLst/>
              <a:cxnLst/>
              <a:rect l="l" t="t" r="r" b="b"/>
              <a:pathLst>
                <a:path w="222884" h="20320">
                  <a:moveTo>
                    <a:pt x="222401" y="0"/>
                  </a:moveTo>
                  <a:lnTo>
                    <a:pt x="0" y="0"/>
                  </a:lnTo>
                  <a:lnTo>
                    <a:pt x="0" y="20009"/>
                  </a:lnTo>
                  <a:lnTo>
                    <a:pt x="222401" y="20009"/>
                  </a:lnTo>
                  <a:lnTo>
                    <a:pt x="222401" y="0"/>
                  </a:lnTo>
                  <a:close/>
                </a:path>
              </a:pathLst>
            </a:custGeom>
            <a:solidFill>
              <a:srgbClr val="1EB0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8173907" y="4150125"/>
              <a:ext cx="67945" cy="20320"/>
            </a:xfrm>
            <a:custGeom>
              <a:avLst/>
              <a:gdLst/>
              <a:ahLst/>
              <a:cxnLst/>
              <a:rect l="l" t="t" r="r" b="b"/>
              <a:pathLst>
                <a:path w="67945" h="20320">
                  <a:moveTo>
                    <a:pt x="67600" y="0"/>
                  </a:moveTo>
                  <a:lnTo>
                    <a:pt x="0" y="0"/>
                  </a:lnTo>
                  <a:lnTo>
                    <a:pt x="0" y="20009"/>
                  </a:lnTo>
                  <a:lnTo>
                    <a:pt x="67600" y="20009"/>
                  </a:lnTo>
                  <a:lnTo>
                    <a:pt x="67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8264251" y="4150125"/>
              <a:ext cx="222885" cy="20320"/>
            </a:xfrm>
            <a:custGeom>
              <a:avLst/>
              <a:gdLst/>
              <a:ahLst/>
              <a:cxnLst/>
              <a:rect l="l" t="t" r="r" b="b"/>
              <a:pathLst>
                <a:path w="222884" h="20320">
                  <a:moveTo>
                    <a:pt x="222401" y="0"/>
                  </a:moveTo>
                  <a:lnTo>
                    <a:pt x="0" y="0"/>
                  </a:lnTo>
                  <a:lnTo>
                    <a:pt x="0" y="20009"/>
                  </a:lnTo>
                  <a:lnTo>
                    <a:pt x="222401" y="20009"/>
                  </a:lnTo>
                  <a:lnTo>
                    <a:pt x="222401" y="0"/>
                  </a:lnTo>
                  <a:close/>
                </a:path>
              </a:pathLst>
            </a:custGeom>
            <a:solidFill>
              <a:srgbClr val="1EB0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8173907" y="4276330"/>
              <a:ext cx="43815" cy="20320"/>
            </a:xfrm>
            <a:custGeom>
              <a:avLst/>
              <a:gdLst/>
              <a:ahLst/>
              <a:cxnLst/>
              <a:rect l="l" t="t" r="r" b="b"/>
              <a:pathLst>
                <a:path w="43815" h="20320">
                  <a:moveTo>
                    <a:pt x="43506" y="0"/>
                  </a:moveTo>
                  <a:lnTo>
                    <a:pt x="0" y="0"/>
                  </a:lnTo>
                  <a:lnTo>
                    <a:pt x="0" y="20009"/>
                  </a:lnTo>
                  <a:lnTo>
                    <a:pt x="43506" y="20009"/>
                  </a:lnTo>
                  <a:lnTo>
                    <a:pt x="435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8240168" y="4276330"/>
              <a:ext cx="222885" cy="20320"/>
            </a:xfrm>
            <a:custGeom>
              <a:avLst/>
              <a:gdLst/>
              <a:ahLst/>
              <a:cxnLst/>
              <a:rect l="l" t="t" r="r" b="b"/>
              <a:pathLst>
                <a:path w="222884" h="20320">
                  <a:moveTo>
                    <a:pt x="222401" y="0"/>
                  </a:moveTo>
                  <a:lnTo>
                    <a:pt x="0" y="0"/>
                  </a:lnTo>
                  <a:lnTo>
                    <a:pt x="0" y="20009"/>
                  </a:lnTo>
                  <a:lnTo>
                    <a:pt x="222401" y="20009"/>
                  </a:lnTo>
                  <a:lnTo>
                    <a:pt x="222401" y="0"/>
                  </a:lnTo>
                  <a:close/>
                </a:path>
              </a:pathLst>
            </a:custGeom>
            <a:solidFill>
              <a:srgbClr val="1EB0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8173907" y="4343459"/>
              <a:ext cx="67945" cy="20320"/>
            </a:xfrm>
            <a:custGeom>
              <a:avLst/>
              <a:gdLst/>
              <a:ahLst/>
              <a:cxnLst/>
              <a:rect l="l" t="t" r="r" b="b"/>
              <a:pathLst>
                <a:path w="67945" h="20320">
                  <a:moveTo>
                    <a:pt x="67600" y="0"/>
                  </a:moveTo>
                  <a:lnTo>
                    <a:pt x="0" y="0"/>
                  </a:lnTo>
                  <a:lnTo>
                    <a:pt x="0" y="20009"/>
                  </a:lnTo>
                  <a:lnTo>
                    <a:pt x="67600" y="20009"/>
                  </a:lnTo>
                  <a:lnTo>
                    <a:pt x="67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8264251" y="4343459"/>
              <a:ext cx="222885" cy="20320"/>
            </a:xfrm>
            <a:custGeom>
              <a:avLst/>
              <a:gdLst/>
              <a:ahLst/>
              <a:cxnLst/>
              <a:rect l="l" t="t" r="r" b="b"/>
              <a:pathLst>
                <a:path w="222884" h="20320">
                  <a:moveTo>
                    <a:pt x="222401" y="0"/>
                  </a:moveTo>
                  <a:lnTo>
                    <a:pt x="0" y="0"/>
                  </a:lnTo>
                  <a:lnTo>
                    <a:pt x="0" y="20009"/>
                  </a:lnTo>
                  <a:lnTo>
                    <a:pt x="222401" y="20009"/>
                  </a:lnTo>
                  <a:lnTo>
                    <a:pt x="222401" y="0"/>
                  </a:lnTo>
                  <a:close/>
                </a:path>
              </a:pathLst>
            </a:custGeom>
            <a:solidFill>
              <a:srgbClr val="1EB0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8133752" y="4217253"/>
              <a:ext cx="67945" cy="20320"/>
            </a:xfrm>
            <a:custGeom>
              <a:avLst/>
              <a:gdLst/>
              <a:ahLst/>
              <a:cxnLst/>
              <a:rect l="l" t="t" r="r" b="b"/>
              <a:pathLst>
                <a:path w="67945" h="20320">
                  <a:moveTo>
                    <a:pt x="67600" y="0"/>
                  </a:moveTo>
                  <a:lnTo>
                    <a:pt x="0" y="0"/>
                  </a:lnTo>
                  <a:lnTo>
                    <a:pt x="0" y="20009"/>
                  </a:lnTo>
                  <a:lnTo>
                    <a:pt x="67600" y="20009"/>
                  </a:lnTo>
                  <a:lnTo>
                    <a:pt x="67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8224094" y="4217253"/>
              <a:ext cx="302895" cy="20320"/>
            </a:xfrm>
            <a:custGeom>
              <a:avLst/>
              <a:gdLst/>
              <a:ahLst/>
              <a:cxnLst/>
              <a:rect l="l" t="t" r="r" b="b"/>
              <a:pathLst>
                <a:path w="302895" h="20320">
                  <a:moveTo>
                    <a:pt x="302723" y="0"/>
                  </a:moveTo>
                  <a:lnTo>
                    <a:pt x="0" y="0"/>
                  </a:lnTo>
                  <a:lnTo>
                    <a:pt x="0" y="20009"/>
                  </a:lnTo>
                  <a:lnTo>
                    <a:pt x="302723" y="20009"/>
                  </a:lnTo>
                  <a:lnTo>
                    <a:pt x="302723" y="0"/>
                  </a:lnTo>
                  <a:close/>
                </a:path>
              </a:pathLst>
            </a:custGeom>
            <a:solidFill>
              <a:srgbClr val="1EB0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9710242" y="4928228"/>
              <a:ext cx="1069340" cy="673735"/>
            </a:xfrm>
            <a:custGeom>
              <a:avLst/>
              <a:gdLst/>
              <a:ahLst/>
              <a:cxnLst/>
              <a:rect l="l" t="t" r="r" b="b"/>
              <a:pathLst>
                <a:path w="1069340" h="673735">
                  <a:moveTo>
                    <a:pt x="181241" y="492429"/>
                  </a:moveTo>
                  <a:lnTo>
                    <a:pt x="0" y="492429"/>
                  </a:lnTo>
                  <a:lnTo>
                    <a:pt x="0" y="673684"/>
                  </a:lnTo>
                  <a:lnTo>
                    <a:pt x="181241" y="673684"/>
                  </a:lnTo>
                  <a:lnTo>
                    <a:pt x="181241" y="492429"/>
                  </a:lnTo>
                  <a:close/>
                </a:path>
                <a:path w="1069340" h="673735">
                  <a:moveTo>
                    <a:pt x="444614" y="492429"/>
                  </a:moveTo>
                  <a:lnTo>
                    <a:pt x="263372" y="492429"/>
                  </a:lnTo>
                  <a:lnTo>
                    <a:pt x="263372" y="673684"/>
                  </a:lnTo>
                  <a:lnTo>
                    <a:pt x="444614" y="673684"/>
                  </a:lnTo>
                  <a:lnTo>
                    <a:pt x="444614" y="492429"/>
                  </a:lnTo>
                  <a:close/>
                </a:path>
                <a:path w="1069340" h="673735">
                  <a:moveTo>
                    <a:pt x="707986" y="492429"/>
                  </a:moveTo>
                  <a:lnTo>
                    <a:pt x="526732" y="492429"/>
                  </a:lnTo>
                  <a:lnTo>
                    <a:pt x="526732" y="673684"/>
                  </a:lnTo>
                  <a:lnTo>
                    <a:pt x="707986" y="673684"/>
                  </a:lnTo>
                  <a:lnTo>
                    <a:pt x="707986" y="492429"/>
                  </a:lnTo>
                  <a:close/>
                </a:path>
                <a:path w="1069340" h="673735">
                  <a:moveTo>
                    <a:pt x="1068997" y="150317"/>
                  </a:moveTo>
                  <a:lnTo>
                    <a:pt x="795655" y="150317"/>
                  </a:lnTo>
                  <a:lnTo>
                    <a:pt x="795655" y="170319"/>
                  </a:lnTo>
                  <a:lnTo>
                    <a:pt x="1068997" y="170319"/>
                  </a:lnTo>
                  <a:lnTo>
                    <a:pt x="1068997" y="150317"/>
                  </a:lnTo>
                  <a:close/>
                </a:path>
                <a:path w="1069340" h="673735">
                  <a:moveTo>
                    <a:pt x="1068997" y="75158"/>
                  </a:moveTo>
                  <a:lnTo>
                    <a:pt x="795655" y="75158"/>
                  </a:lnTo>
                  <a:lnTo>
                    <a:pt x="795655" y="95161"/>
                  </a:lnTo>
                  <a:lnTo>
                    <a:pt x="1068997" y="95161"/>
                  </a:lnTo>
                  <a:lnTo>
                    <a:pt x="1068997" y="75158"/>
                  </a:lnTo>
                  <a:close/>
                </a:path>
                <a:path w="1069340" h="673735">
                  <a:moveTo>
                    <a:pt x="1068997" y="0"/>
                  </a:moveTo>
                  <a:lnTo>
                    <a:pt x="795655" y="0"/>
                  </a:lnTo>
                  <a:lnTo>
                    <a:pt x="795655" y="20015"/>
                  </a:lnTo>
                  <a:lnTo>
                    <a:pt x="1068997" y="20015"/>
                  </a:lnTo>
                  <a:lnTo>
                    <a:pt x="1068997" y="0"/>
                  </a:lnTo>
                  <a:close/>
                </a:path>
              </a:pathLst>
            </a:custGeom>
            <a:solidFill>
              <a:srgbClr val="BAE8FF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65CAB24-2AFF-5429-C17C-6A2CBF5F2AB0}"/>
              </a:ext>
            </a:extLst>
          </p:cNvPr>
          <p:cNvGrpSpPr/>
          <p:nvPr/>
        </p:nvGrpSpPr>
        <p:grpSpPr>
          <a:xfrm>
            <a:off x="537994" y="1596870"/>
            <a:ext cx="3452011" cy="2290161"/>
            <a:chOff x="938060" y="2786894"/>
            <a:chExt cx="6024528" cy="3996842"/>
          </a:xfrm>
        </p:grpSpPr>
        <p:pic>
          <p:nvPicPr>
            <p:cNvPr id="76" name="object 7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1480" y="3814966"/>
              <a:ext cx="5911108" cy="296877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938060" y="2786894"/>
              <a:ext cx="2720340" cy="2902585"/>
            </a:xfrm>
            <a:custGeom>
              <a:avLst/>
              <a:gdLst/>
              <a:ahLst/>
              <a:cxnLst/>
              <a:rect l="l" t="t" r="r" b="b"/>
              <a:pathLst>
                <a:path w="2720340" h="2902585">
                  <a:moveTo>
                    <a:pt x="678700" y="2109787"/>
                  </a:moveTo>
                  <a:lnTo>
                    <a:pt x="566381" y="2130653"/>
                  </a:lnTo>
                  <a:lnTo>
                    <a:pt x="668705" y="2166493"/>
                  </a:lnTo>
                  <a:lnTo>
                    <a:pt x="678700" y="2109787"/>
                  </a:lnTo>
                  <a:close/>
                </a:path>
                <a:path w="2720340" h="2902585">
                  <a:moveTo>
                    <a:pt x="1851279" y="2543416"/>
                  </a:moveTo>
                  <a:lnTo>
                    <a:pt x="23837" y="2427630"/>
                  </a:lnTo>
                  <a:lnTo>
                    <a:pt x="0" y="2804007"/>
                  </a:lnTo>
                  <a:lnTo>
                    <a:pt x="1570012" y="2902547"/>
                  </a:lnTo>
                  <a:lnTo>
                    <a:pt x="1797748" y="2637815"/>
                  </a:lnTo>
                  <a:lnTo>
                    <a:pt x="1851279" y="2543416"/>
                  </a:lnTo>
                  <a:close/>
                </a:path>
                <a:path w="2720340" h="2902585">
                  <a:moveTo>
                    <a:pt x="2719806" y="27825"/>
                  </a:moveTo>
                  <a:lnTo>
                    <a:pt x="594283" y="0"/>
                  </a:lnTo>
                  <a:lnTo>
                    <a:pt x="680034" y="1300924"/>
                  </a:lnTo>
                  <a:lnTo>
                    <a:pt x="705713" y="1956498"/>
                  </a:lnTo>
                  <a:lnTo>
                    <a:pt x="678700" y="2109787"/>
                  </a:lnTo>
                  <a:lnTo>
                    <a:pt x="822096" y="2083142"/>
                  </a:lnTo>
                  <a:lnTo>
                    <a:pt x="1561236" y="2098471"/>
                  </a:lnTo>
                  <a:lnTo>
                    <a:pt x="2334336" y="2136838"/>
                  </a:lnTo>
                  <a:lnTo>
                    <a:pt x="2691917" y="2158466"/>
                  </a:lnTo>
                  <a:lnTo>
                    <a:pt x="2692908" y="2083142"/>
                  </a:lnTo>
                  <a:lnTo>
                    <a:pt x="2719806" y="27825"/>
                  </a:lnTo>
                  <a:close/>
                </a:path>
              </a:pathLst>
            </a:custGeom>
            <a:solidFill>
              <a:srgbClr val="FFFFFF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4969676" y="4267158"/>
            <a:ext cx="1599531" cy="393133"/>
          </a:xfrm>
          <a:prstGeom prst="rect">
            <a:avLst/>
          </a:prstGeom>
        </p:spPr>
        <p:txBody>
          <a:bodyPr vert="horz" wrap="square" lIns="0" tIns="114249" rIns="0" bIns="0" rtlCol="0">
            <a:spAutoFit/>
          </a:bodyPr>
          <a:lstStyle/>
          <a:p>
            <a:pPr marL="7277">
              <a:spcBef>
                <a:spcPts val="900"/>
              </a:spcBef>
            </a:pPr>
            <a:r>
              <a:rPr lang="en-GB" sz="1203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PARTNER NETWORK</a:t>
            </a:r>
            <a:br>
              <a:rPr lang="en-GB" sz="1203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</a:br>
            <a:endParaRPr sz="602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2397988" y="4451442"/>
            <a:ext cx="2052116" cy="1000952"/>
            <a:chOff x="4184164" y="7768759"/>
            <a:chExt cx="3581400" cy="1746885"/>
          </a:xfrm>
        </p:grpSpPr>
        <p:pic>
          <p:nvPicPr>
            <p:cNvPr id="83" name="object 8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07476" y="7768759"/>
              <a:ext cx="3371113" cy="174526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4184164" y="9506645"/>
              <a:ext cx="3581400" cy="8890"/>
            </a:xfrm>
            <a:custGeom>
              <a:avLst/>
              <a:gdLst/>
              <a:ahLst/>
              <a:cxnLst/>
              <a:rect l="l" t="t" r="r" b="b"/>
              <a:pathLst>
                <a:path w="3581400" h="8890">
                  <a:moveTo>
                    <a:pt x="3579074" y="0"/>
                  </a:moveTo>
                  <a:lnTo>
                    <a:pt x="1832" y="0"/>
                  </a:lnTo>
                  <a:lnTo>
                    <a:pt x="0" y="1633"/>
                  </a:lnTo>
                  <a:lnTo>
                    <a:pt x="0" y="6837"/>
                  </a:lnTo>
                  <a:lnTo>
                    <a:pt x="1832" y="8460"/>
                  </a:lnTo>
                  <a:lnTo>
                    <a:pt x="3579074" y="8460"/>
                  </a:lnTo>
                  <a:lnTo>
                    <a:pt x="3580906" y="6837"/>
                  </a:lnTo>
                  <a:lnTo>
                    <a:pt x="3580906" y="3612"/>
                  </a:lnTo>
                  <a:lnTo>
                    <a:pt x="3580906" y="1633"/>
                  </a:lnTo>
                  <a:lnTo>
                    <a:pt x="3579074" y="0"/>
                  </a:lnTo>
                  <a:close/>
                </a:path>
              </a:pathLst>
            </a:custGeom>
            <a:solidFill>
              <a:srgbClr val="2E3552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8005429" y="1718699"/>
            <a:ext cx="2977065" cy="997545"/>
          </a:xfrm>
          <a:prstGeom prst="rect">
            <a:avLst/>
          </a:prstGeom>
        </p:spPr>
        <p:txBody>
          <a:bodyPr vert="horz" wrap="square" lIns="0" tIns="23650" rIns="0" bIns="0" rtlCol="0">
            <a:spAutoFit/>
          </a:bodyPr>
          <a:lstStyle/>
          <a:p>
            <a:pPr marL="7277">
              <a:spcBef>
                <a:spcPts val="186"/>
              </a:spcBef>
            </a:pPr>
            <a:r>
              <a:rPr lang="en-GB" sz="1232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Route and vehicle selection</a:t>
            </a:r>
          </a:p>
          <a:p>
            <a:pPr marL="7277">
              <a:spcBef>
                <a:spcPts val="186"/>
              </a:spcBef>
            </a:pPr>
            <a:r>
              <a:rPr lang="en-GB" sz="1232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Booking eco-mode ensures low GHG emissions by selecting the right route and truck. Remaining emissions can be compensated.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8005429" y="5144960"/>
            <a:ext cx="2613537" cy="807942"/>
          </a:xfrm>
          <a:prstGeom prst="rect">
            <a:avLst/>
          </a:prstGeom>
        </p:spPr>
        <p:txBody>
          <a:bodyPr vert="horz" wrap="square" lIns="0" tIns="23650" rIns="0" bIns="0" rtlCol="0">
            <a:spAutoFit/>
          </a:bodyPr>
          <a:lstStyle/>
          <a:p>
            <a:pPr marL="7277">
              <a:spcBef>
                <a:spcPts val="186"/>
              </a:spcBef>
            </a:pPr>
            <a:r>
              <a:rPr lang="en-GB" sz="1232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Value-Added Services</a:t>
            </a:r>
          </a:p>
          <a:p>
            <a:pPr marL="7277">
              <a:spcBef>
                <a:spcPts val="186"/>
              </a:spcBef>
            </a:pPr>
            <a:r>
              <a:rPr lang="en-GB" sz="1232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We provide additional services for customers and service providers through our partner network.</a:t>
            </a:r>
            <a:endParaRPr sz="1232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  <p:pic>
        <p:nvPicPr>
          <p:cNvPr id="89" name="object 8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12706" y="1373633"/>
            <a:ext cx="297428" cy="297425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012706" y="4778932"/>
            <a:ext cx="297428" cy="297428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012706" y="3027010"/>
            <a:ext cx="297428" cy="297427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30550" y="4437896"/>
            <a:ext cx="88957" cy="57219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917171" y="1356773"/>
            <a:ext cx="88957" cy="57219"/>
          </a:xfrm>
          <a:prstGeom prst="rect">
            <a:avLst/>
          </a:prstGeom>
        </p:spPr>
      </p:pic>
      <p:sp>
        <p:nvSpPr>
          <p:cNvPr id="88" name="object 78">
            <a:extLst>
              <a:ext uri="{FF2B5EF4-FFF2-40B4-BE49-F238E27FC236}">
                <a16:creationId xmlns:a16="http://schemas.microsoft.com/office/drawing/2014/main" id="{08CF5D23-D210-3657-DA3B-33AFB71E0068}"/>
              </a:ext>
            </a:extLst>
          </p:cNvPr>
          <p:cNvSpPr txBox="1"/>
          <p:nvPr/>
        </p:nvSpPr>
        <p:spPr>
          <a:xfrm>
            <a:off x="3090566" y="1175481"/>
            <a:ext cx="1836717" cy="485594"/>
          </a:xfrm>
          <a:prstGeom prst="rect">
            <a:avLst/>
          </a:prstGeom>
        </p:spPr>
        <p:txBody>
          <a:bodyPr vert="horz" wrap="square" lIns="0" tIns="114249" rIns="0" bIns="0" rtlCol="0">
            <a:spAutoFit/>
          </a:bodyPr>
          <a:lstStyle/>
          <a:p>
            <a:pPr marL="7277">
              <a:spcBef>
                <a:spcPts val="900"/>
              </a:spcBef>
            </a:pPr>
            <a:r>
              <a:rPr lang="en-GB" sz="1203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PRODUCT INNOVATION</a:t>
            </a:r>
            <a:br>
              <a:rPr lang="en-GB" sz="1203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</a:br>
            <a:r>
              <a:rPr lang="en-GB" sz="1203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 </a:t>
            </a:r>
            <a:endParaRPr sz="602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96" name="object 78">
            <a:extLst>
              <a:ext uri="{FF2B5EF4-FFF2-40B4-BE49-F238E27FC236}">
                <a16:creationId xmlns:a16="http://schemas.microsoft.com/office/drawing/2014/main" id="{F74A5E07-DB75-72F3-C753-AC6B96BDFE28}"/>
              </a:ext>
            </a:extLst>
          </p:cNvPr>
          <p:cNvSpPr txBox="1"/>
          <p:nvPr/>
        </p:nvSpPr>
        <p:spPr>
          <a:xfrm>
            <a:off x="987640" y="4264116"/>
            <a:ext cx="1841740" cy="393133"/>
          </a:xfrm>
          <a:prstGeom prst="rect">
            <a:avLst/>
          </a:prstGeom>
        </p:spPr>
        <p:txBody>
          <a:bodyPr vert="horz" wrap="square" lIns="0" tIns="114249" rIns="0" bIns="0" rtlCol="0">
            <a:spAutoFit/>
          </a:bodyPr>
          <a:lstStyle/>
          <a:p>
            <a:pPr marL="7277">
              <a:spcBef>
                <a:spcPts val="900"/>
              </a:spcBef>
            </a:pPr>
            <a:r>
              <a:rPr lang="en-GB" sz="1203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MARKET EXPANSION</a:t>
            </a:r>
            <a:br>
              <a:rPr lang="en-GB" sz="1203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</a:br>
            <a:endParaRPr sz="602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  <p:pic>
        <p:nvPicPr>
          <p:cNvPr id="7" name="object 81">
            <a:extLst>
              <a:ext uri="{FF2B5EF4-FFF2-40B4-BE49-F238E27FC236}">
                <a16:creationId xmlns:a16="http://schemas.microsoft.com/office/drawing/2014/main" id="{75E67188-EEBB-EF60-C256-1B6D86F05EC6}"/>
              </a:ext>
            </a:extLst>
          </p:cNvPr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789809" y="4447499"/>
            <a:ext cx="88957" cy="57219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CAB82D25-1BB2-02AA-8069-CB0E1E241C6B}"/>
              </a:ext>
            </a:extLst>
          </p:cNvPr>
          <p:cNvSpPr txBox="1">
            <a:spLocks/>
          </p:cNvSpPr>
          <p:nvPr/>
        </p:nvSpPr>
        <p:spPr>
          <a:xfrm>
            <a:off x="653187" y="664178"/>
            <a:ext cx="6388485" cy="223065"/>
          </a:xfrm>
          <a:prstGeom prst="rect">
            <a:avLst/>
          </a:prstGeom>
        </p:spPr>
        <p:txBody>
          <a:bodyPr vert="horz" wrap="square" lIns="0" tIns="6913" rIns="0" bIns="0" rtlCol="0" anchor="t">
            <a:spAutoFit/>
          </a:bodyPr>
          <a:lstStyle>
            <a:lvl1pPr algn="ctr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4" b="1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7277" algn="l">
              <a:lnSpc>
                <a:spcPct val="100000"/>
              </a:lnSpc>
              <a:spcBef>
                <a:spcPts val="54"/>
              </a:spcBef>
            </a:pPr>
            <a:r>
              <a:rPr lang="de-DE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STRATEGY TO SUCCEED.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bject 86">
            <a:extLst>
              <a:ext uri="{FF2B5EF4-FFF2-40B4-BE49-F238E27FC236}">
                <a16:creationId xmlns:a16="http://schemas.microsoft.com/office/drawing/2014/main" id="{56302149-4FA0-C308-3965-D3A209A0166F}"/>
              </a:ext>
            </a:extLst>
          </p:cNvPr>
          <p:cNvSpPr txBox="1"/>
          <p:nvPr/>
        </p:nvSpPr>
        <p:spPr>
          <a:xfrm>
            <a:off x="8005429" y="3548783"/>
            <a:ext cx="2820932" cy="821343"/>
          </a:xfrm>
          <a:prstGeom prst="rect">
            <a:avLst/>
          </a:prstGeom>
        </p:spPr>
        <p:txBody>
          <a:bodyPr vert="horz" wrap="square" lIns="0" tIns="23650" rIns="0" bIns="0" rtlCol="0">
            <a:spAutoFit/>
          </a:bodyPr>
          <a:lstStyle/>
          <a:p>
            <a:pPr marL="7277">
              <a:spcBef>
                <a:spcPts val="186"/>
              </a:spcBef>
            </a:pPr>
            <a:r>
              <a:rPr sz="1232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Al &amp; Optimization</a:t>
            </a:r>
            <a:endParaRPr sz="1232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  <a:p>
            <a:pPr marL="7277" marR="2911">
              <a:lnSpc>
                <a:spcPct val="108700"/>
              </a:lnSpc>
            </a:pPr>
            <a:r>
              <a:rPr sz="1232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Tours for truckers are optimized to avoid empty trips and further reduce GHG emissions.</a:t>
            </a:r>
            <a:endParaRPr sz="1232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B3830FAE-5A31-4DB9-034F-A788267B4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t="-23" r="14" b="23"/>
          <a:stretch/>
        </p:blipFill>
        <p:spPr>
          <a:xfrm>
            <a:off x="653187" y="1514466"/>
            <a:ext cx="2492479" cy="2053386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0279" y="0"/>
            <a:ext cx="3929710" cy="647972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60464" y="3562822"/>
            <a:ext cx="2471272" cy="1357162"/>
          </a:xfrm>
          <a:custGeom>
            <a:avLst/>
            <a:gdLst/>
            <a:ahLst/>
            <a:cxnLst/>
            <a:rect l="l" t="t" r="r" b="b"/>
            <a:pathLst>
              <a:path w="4312920" h="2368550">
                <a:moveTo>
                  <a:pt x="4312769" y="0"/>
                </a:moveTo>
                <a:lnTo>
                  <a:pt x="0" y="0"/>
                </a:lnTo>
                <a:lnTo>
                  <a:pt x="0" y="2368200"/>
                </a:lnTo>
                <a:lnTo>
                  <a:pt x="4312769" y="2368200"/>
                </a:lnTo>
                <a:lnTo>
                  <a:pt x="4312769" y="0"/>
                </a:lnTo>
                <a:close/>
              </a:path>
            </a:pathLst>
          </a:custGeom>
          <a:solidFill>
            <a:srgbClr val="E7F0F2"/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5316" y="4210402"/>
            <a:ext cx="1933519" cy="491929"/>
          </a:xfrm>
          <a:prstGeom prst="rect">
            <a:avLst/>
          </a:prstGeom>
        </p:spPr>
        <p:txBody>
          <a:bodyPr vert="horz" wrap="square" lIns="0" tIns="9460" rIns="0" bIns="0" rtlCol="0">
            <a:spAutoFit/>
          </a:bodyPr>
          <a:lstStyle/>
          <a:p>
            <a:pPr marL="7277" marR="2911">
              <a:lnSpc>
                <a:spcPts val="1324"/>
              </a:lnSpc>
              <a:spcBef>
                <a:spcPts val="74"/>
              </a:spcBef>
            </a:pPr>
            <a:r>
              <a:rPr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Finally, I don’t have to worry</a:t>
            </a:r>
            <a:r>
              <a:rPr lang="de-DE"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 </a:t>
            </a:r>
            <a:r>
              <a:rPr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about my transportation anymore.” </a:t>
            </a:r>
            <a:br>
              <a:rPr lang="de-DE"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</a:br>
            <a:r>
              <a:rPr lang="en-GB" sz="745" i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Frank, Customer</a:t>
            </a:r>
            <a:endParaRPr sz="745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653187" y="664178"/>
            <a:ext cx="6388485" cy="224902"/>
          </a:xfrm>
          <a:prstGeom prst="rect">
            <a:avLst/>
          </a:prstGeom>
        </p:spPr>
        <p:txBody>
          <a:bodyPr vert="horz" wrap="square" lIns="0" tIns="8732" rIns="0" bIns="0" rtlCol="0" anchor="t">
            <a:spAutoFit/>
          </a:bodyPr>
          <a:lstStyle/>
          <a:p>
            <a:pPr marL="10188" algn="l">
              <a:lnSpc>
                <a:spcPct val="100000"/>
              </a:lnSpc>
              <a:spcBef>
                <a:spcPts val="69"/>
              </a:spcBef>
            </a:pPr>
            <a:r>
              <a:rPr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CUSTOMER VALUE</a:t>
            </a: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49712" y="1512151"/>
            <a:ext cx="2471179" cy="2050669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3249707" y="3562822"/>
            <a:ext cx="2471272" cy="1357162"/>
          </a:xfrm>
          <a:custGeom>
            <a:avLst/>
            <a:gdLst/>
            <a:ahLst/>
            <a:cxnLst/>
            <a:rect l="l" t="t" r="r" b="b"/>
            <a:pathLst>
              <a:path w="4312920" h="2368550">
                <a:moveTo>
                  <a:pt x="4312769" y="0"/>
                </a:moveTo>
                <a:lnTo>
                  <a:pt x="0" y="0"/>
                </a:lnTo>
                <a:lnTo>
                  <a:pt x="0" y="2368200"/>
                </a:lnTo>
                <a:lnTo>
                  <a:pt x="4312769" y="2368200"/>
                </a:lnTo>
                <a:lnTo>
                  <a:pt x="4312769" y="0"/>
                </a:lnTo>
                <a:close/>
              </a:path>
            </a:pathLst>
          </a:custGeom>
          <a:solidFill>
            <a:srgbClr val="E7F0F2"/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71838" y="3526157"/>
            <a:ext cx="2067067" cy="1338253"/>
          </a:xfrm>
          <a:prstGeom prst="rect">
            <a:avLst/>
          </a:prstGeom>
        </p:spPr>
        <p:txBody>
          <a:bodyPr vert="horz" wrap="square" lIns="0" tIns="30927" rIns="0" bIns="0" rtlCol="0">
            <a:spAutoFit/>
          </a:bodyPr>
          <a:lstStyle/>
          <a:p>
            <a:pPr marL="7277">
              <a:spcBef>
                <a:spcPts val="244"/>
              </a:spcBef>
            </a:pPr>
            <a:endParaRPr lang="de-DE" sz="945" b="1" dirty="0">
              <a:solidFill>
                <a:srgbClr val="0F0F0F"/>
              </a:solidFill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  <a:p>
            <a:pPr marL="7277">
              <a:spcBef>
                <a:spcPts val="244"/>
              </a:spcBef>
            </a:pPr>
            <a:endParaRPr lang="de-DE" sz="945" b="1" dirty="0">
              <a:solidFill>
                <a:srgbClr val="0F0F0F"/>
              </a:solidFill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  <a:p>
            <a:pPr marL="7277">
              <a:spcBef>
                <a:spcPts val="244"/>
              </a:spcBef>
            </a:pPr>
            <a:endParaRPr lang="de-DE" sz="945" b="1" dirty="0">
              <a:solidFill>
                <a:srgbClr val="0F0F0F"/>
              </a:solidFill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  <a:p>
            <a:pPr marL="7277">
              <a:spcBef>
                <a:spcPts val="244"/>
              </a:spcBef>
            </a:pPr>
            <a:r>
              <a:rPr lang="de-DE" sz="945" b="1" dirty="0" err="1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driveMybox</a:t>
            </a:r>
            <a:r>
              <a:rPr lang="de-DE"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 </a:t>
            </a:r>
            <a:r>
              <a:rPr lang="de-DE" sz="945" b="1" dirty="0" err="1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is</a:t>
            </a:r>
            <a:r>
              <a:rPr lang="de-DE"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 </a:t>
            </a:r>
            <a:r>
              <a:rPr lang="de-DE" sz="945" b="1" dirty="0" err="1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my</a:t>
            </a:r>
            <a:r>
              <a:rPr lang="de-DE"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 </a:t>
            </a:r>
            <a:r>
              <a:rPr lang="de-DE" sz="945" b="1" dirty="0" err="1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first</a:t>
            </a:r>
            <a:r>
              <a:rPr lang="de-DE"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 </a:t>
            </a:r>
            <a:r>
              <a:rPr lang="de-DE" sz="945" b="1" dirty="0" err="1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choice</a:t>
            </a:r>
            <a:r>
              <a:rPr lang="de-DE"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! By </a:t>
            </a:r>
            <a:r>
              <a:rPr lang="de-DE" sz="945" b="1" dirty="0" err="1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using</a:t>
            </a:r>
            <a:r>
              <a:rPr lang="de-DE"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 </a:t>
            </a:r>
            <a:r>
              <a:rPr lang="de-DE" sz="945" b="1" dirty="0" err="1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the</a:t>
            </a:r>
            <a:r>
              <a:rPr lang="de-DE"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 </a:t>
            </a:r>
            <a:r>
              <a:rPr lang="de-DE" sz="945" b="1" dirty="0" err="1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platform</a:t>
            </a:r>
            <a:r>
              <a:rPr lang="de-DE"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 I </a:t>
            </a:r>
            <a:r>
              <a:rPr lang="de-DE" sz="945" b="1" dirty="0" err="1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have</a:t>
            </a:r>
            <a:r>
              <a:rPr lang="de-DE"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 </a:t>
            </a:r>
            <a:r>
              <a:rPr lang="de-DE" sz="945" b="1" dirty="0" err="1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much</a:t>
            </a:r>
            <a:r>
              <a:rPr lang="de-DE"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 </a:t>
            </a:r>
          </a:p>
          <a:p>
            <a:pPr marL="7277">
              <a:spcBef>
                <a:spcPts val="244"/>
              </a:spcBef>
            </a:pPr>
            <a:r>
              <a:rPr lang="de-DE" sz="945" b="1" dirty="0" err="1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less</a:t>
            </a:r>
            <a:r>
              <a:rPr lang="de-DE"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 stress.“</a:t>
            </a:r>
            <a:endParaRPr sz="945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  <a:p>
            <a:pPr marL="7277">
              <a:spcBef>
                <a:spcPts val="390"/>
              </a:spcBef>
            </a:pPr>
            <a:r>
              <a:rPr lang="en-GB" sz="745" i="1" dirty="0" err="1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Guiseppe</a:t>
            </a:r>
            <a:r>
              <a:rPr lang="en-GB" sz="745" i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, Trucking Company</a:t>
            </a:r>
          </a:p>
          <a:p>
            <a:pPr marL="7277">
              <a:spcBef>
                <a:spcPts val="390"/>
              </a:spcBef>
            </a:pPr>
            <a:endParaRPr sz="745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38954" y="1512150"/>
            <a:ext cx="2471179" cy="2050668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5838951" y="3562822"/>
            <a:ext cx="2471272" cy="1357162"/>
          </a:xfrm>
          <a:custGeom>
            <a:avLst/>
            <a:gdLst/>
            <a:ahLst/>
            <a:cxnLst/>
            <a:rect l="l" t="t" r="r" b="b"/>
            <a:pathLst>
              <a:path w="4312919" h="2368550">
                <a:moveTo>
                  <a:pt x="4312769" y="0"/>
                </a:moveTo>
                <a:lnTo>
                  <a:pt x="0" y="0"/>
                </a:lnTo>
                <a:lnTo>
                  <a:pt x="0" y="2368200"/>
                </a:lnTo>
                <a:lnTo>
                  <a:pt x="4312769" y="2368200"/>
                </a:lnTo>
                <a:lnTo>
                  <a:pt x="4312769" y="0"/>
                </a:lnTo>
                <a:close/>
              </a:path>
            </a:pathLst>
          </a:custGeom>
          <a:solidFill>
            <a:srgbClr val="E7F0F2"/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53803" y="4042409"/>
            <a:ext cx="2016822" cy="691410"/>
          </a:xfrm>
          <a:prstGeom prst="rect">
            <a:avLst/>
          </a:prstGeom>
        </p:spPr>
        <p:txBody>
          <a:bodyPr vert="horz" wrap="square" lIns="0" tIns="30927" rIns="0" bIns="0" rtlCol="0">
            <a:spAutoFit/>
          </a:bodyPr>
          <a:lstStyle/>
          <a:p>
            <a:pPr marL="7277">
              <a:spcBef>
                <a:spcPts val="244"/>
              </a:spcBef>
            </a:pPr>
            <a:r>
              <a:rPr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I drive when I want, earn</a:t>
            </a:r>
            <a:endParaRPr sz="945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  <a:p>
            <a:pPr marL="7277" marR="2911">
              <a:lnSpc>
                <a:spcPct val="116599"/>
              </a:lnSpc>
            </a:pPr>
            <a:r>
              <a:rPr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more and can focus on what‘s </a:t>
            </a:r>
            <a:br>
              <a:rPr lang="de-DE"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</a:br>
            <a:r>
              <a:rPr sz="945" b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important: driving.”</a:t>
            </a:r>
            <a:endParaRPr sz="945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  <a:p>
            <a:pPr marL="7277">
              <a:spcBef>
                <a:spcPts val="390"/>
              </a:spcBef>
            </a:pPr>
            <a:r>
              <a:rPr sz="745" i="1" dirty="0" err="1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Önder</a:t>
            </a:r>
            <a:r>
              <a:rPr lang="de-DE" sz="745" i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, </a:t>
            </a:r>
            <a:r>
              <a:rPr lang="de-DE" sz="800" i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Self-</a:t>
            </a:r>
            <a:r>
              <a:rPr lang="de-DE" sz="800" i="1" dirty="0" err="1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Driving</a:t>
            </a:r>
            <a:r>
              <a:rPr lang="de-DE" sz="800" i="1" dirty="0">
                <a:solidFill>
                  <a:srgbClr val="0F0F0F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 Entrepreneur</a:t>
            </a:r>
            <a:endParaRPr sz="745" i="1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398433" y="1169950"/>
            <a:ext cx="889614" cy="653475"/>
          </a:xfrm>
          <a:custGeom>
            <a:avLst/>
            <a:gdLst/>
            <a:ahLst/>
            <a:cxnLst/>
            <a:rect l="l" t="t" r="r" b="b"/>
            <a:pathLst>
              <a:path w="1552575" h="1140460">
                <a:moveTo>
                  <a:pt x="1346252" y="0"/>
                </a:moveTo>
                <a:lnTo>
                  <a:pt x="206046" y="0"/>
                </a:lnTo>
                <a:lnTo>
                  <a:pt x="0" y="570108"/>
                </a:lnTo>
                <a:lnTo>
                  <a:pt x="206046" y="1140206"/>
                </a:lnTo>
                <a:lnTo>
                  <a:pt x="1346252" y="1140206"/>
                </a:lnTo>
                <a:lnTo>
                  <a:pt x="1552298" y="570108"/>
                </a:lnTo>
                <a:lnTo>
                  <a:pt x="1346252" y="0"/>
                </a:lnTo>
                <a:close/>
              </a:path>
            </a:pathLst>
          </a:custGeom>
          <a:solidFill>
            <a:srgbClr val="48A0C2"/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46210" y="1299663"/>
            <a:ext cx="393902" cy="393902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6061082" y="3429469"/>
            <a:ext cx="533768" cy="418064"/>
          </a:xfrm>
          <a:custGeom>
            <a:avLst/>
            <a:gdLst/>
            <a:ahLst/>
            <a:cxnLst/>
            <a:rect l="l" t="t" r="r" b="b"/>
            <a:pathLst>
              <a:path w="931545" h="729615">
                <a:moveTo>
                  <a:pt x="249887" y="0"/>
                </a:moveTo>
                <a:lnTo>
                  <a:pt x="216164" y="32755"/>
                </a:lnTo>
                <a:lnTo>
                  <a:pt x="184186" y="68205"/>
                </a:lnTo>
                <a:lnTo>
                  <a:pt x="153954" y="106348"/>
                </a:lnTo>
                <a:lnTo>
                  <a:pt x="125468" y="147184"/>
                </a:lnTo>
                <a:lnTo>
                  <a:pt x="98729" y="190709"/>
                </a:lnTo>
                <a:lnTo>
                  <a:pt x="73735" y="236924"/>
                </a:lnTo>
                <a:lnTo>
                  <a:pt x="51578" y="283981"/>
                </a:lnTo>
                <a:lnTo>
                  <a:pt x="33367" y="330013"/>
                </a:lnTo>
                <a:lnTo>
                  <a:pt x="19104" y="375021"/>
                </a:lnTo>
                <a:lnTo>
                  <a:pt x="8787" y="419003"/>
                </a:lnTo>
                <a:lnTo>
                  <a:pt x="2419" y="461959"/>
                </a:lnTo>
                <a:lnTo>
                  <a:pt x="0" y="503890"/>
                </a:lnTo>
                <a:lnTo>
                  <a:pt x="0" y="729202"/>
                </a:lnTo>
                <a:lnTo>
                  <a:pt x="335916" y="729202"/>
                </a:lnTo>
                <a:lnTo>
                  <a:pt x="335916" y="487503"/>
                </a:lnTo>
                <a:lnTo>
                  <a:pt x="338626" y="443057"/>
                </a:lnTo>
                <a:lnTo>
                  <a:pt x="344706" y="397802"/>
                </a:lnTo>
                <a:lnTo>
                  <a:pt x="354157" y="351736"/>
                </a:lnTo>
                <a:lnTo>
                  <a:pt x="366979" y="304859"/>
                </a:lnTo>
                <a:lnTo>
                  <a:pt x="383173" y="257172"/>
                </a:lnTo>
                <a:lnTo>
                  <a:pt x="402738" y="208673"/>
                </a:lnTo>
                <a:lnTo>
                  <a:pt x="425676" y="159364"/>
                </a:lnTo>
                <a:lnTo>
                  <a:pt x="451986" y="109242"/>
                </a:lnTo>
                <a:lnTo>
                  <a:pt x="249887" y="0"/>
                </a:lnTo>
                <a:close/>
              </a:path>
              <a:path w="931545" h="729615">
                <a:moveTo>
                  <a:pt x="729192" y="0"/>
                </a:moveTo>
                <a:lnTo>
                  <a:pt x="695469" y="32755"/>
                </a:lnTo>
                <a:lnTo>
                  <a:pt x="663491" y="68205"/>
                </a:lnTo>
                <a:lnTo>
                  <a:pt x="633259" y="106348"/>
                </a:lnTo>
                <a:lnTo>
                  <a:pt x="604773" y="147184"/>
                </a:lnTo>
                <a:lnTo>
                  <a:pt x="578033" y="190709"/>
                </a:lnTo>
                <a:lnTo>
                  <a:pt x="553040" y="236924"/>
                </a:lnTo>
                <a:lnTo>
                  <a:pt x="530883" y="283981"/>
                </a:lnTo>
                <a:lnTo>
                  <a:pt x="512672" y="330013"/>
                </a:lnTo>
                <a:lnTo>
                  <a:pt x="498407" y="375021"/>
                </a:lnTo>
                <a:lnTo>
                  <a:pt x="488089" y="419003"/>
                </a:lnTo>
                <a:lnTo>
                  <a:pt x="481718" y="461959"/>
                </a:lnTo>
                <a:lnTo>
                  <a:pt x="479294" y="503890"/>
                </a:lnTo>
                <a:lnTo>
                  <a:pt x="479294" y="729202"/>
                </a:lnTo>
                <a:lnTo>
                  <a:pt x="815221" y="729202"/>
                </a:lnTo>
                <a:lnTo>
                  <a:pt x="815221" y="487503"/>
                </a:lnTo>
                <a:lnTo>
                  <a:pt x="817931" y="443057"/>
                </a:lnTo>
                <a:lnTo>
                  <a:pt x="824011" y="397802"/>
                </a:lnTo>
                <a:lnTo>
                  <a:pt x="833462" y="351736"/>
                </a:lnTo>
                <a:lnTo>
                  <a:pt x="846284" y="304859"/>
                </a:lnTo>
                <a:lnTo>
                  <a:pt x="862477" y="257172"/>
                </a:lnTo>
                <a:lnTo>
                  <a:pt x="882043" y="208673"/>
                </a:lnTo>
                <a:lnTo>
                  <a:pt x="904980" y="159364"/>
                </a:lnTo>
                <a:lnTo>
                  <a:pt x="931291" y="109242"/>
                </a:lnTo>
                <a:lnTo>
                  <a:pt x="729192" y="0"/>
                </a:lnTo>
                <a:close/>
              </a:path>
            </a:pathLst>
          </a:custGeom>
          <a:solidFill>
            <a:srgbClr val="48A0C2"/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51107" y="5473065"/>
            <a:ext cx="524887" cy="673411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09535" y="5530362"/>
            <a:ext cx="633957" cy="597731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 rotWithShape="1">
          <a:blip r:embed="rId9" cstate="print">
            <a:alphaModFix amt="97000"/>
          </a:blip>
          <a:srcRect l="12797" r="9127"/>
          <a:stretch/>
        </p:blipFill>
        <p:spPr>
          <a:xfrm>
            <a:off x="10381552" y="5644415"/>
            <a:ext cx="604401" cy="350672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743129" y="5530363"/>
            <a:ext cx="576533" cy="578776"/>
          </a:xfrm>
          <a:prstGeom prst="rect">
            <a:avLst/>
          </a:prstGeom>
        </p:spPr>
      </p:pic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16C0BFD8-9204-3863-23E4-61060DEF8E79}"/>
              </a:ext>
            </a:extLst>
          </p:cNvPr>
          <p:cNvGrpSpPr/>
          <p:nvPr/>
        </p:nvGrpSpPr>
        <p:grpSpPr>
          <a:xfrm>
            <a:off x="4800074" y="1185490"/>
            <a:ext cx="884796" cy="649699"/>
            <a:chOff x="10546978" y="-276144"/>
            <a:chExt cx="1677670" cy="1231900"/>
          </a:xfrm>
        </p:grpSpPr>
        <p:sp>
          <p:nvSpPr>
            <p:cNvPr id="48" name="object 20">
              <a:extLst>
                <a:ext uri="{FF2B5EF4-FFF2-40B4-BE49-F238E27FC236}">
                  <a16:creationId xmlns:a16="http://schemas.microsoft.com/office/drawing/2014/main" id="{8CC56038-F070-2AC1-51A2-40B7E4EC8788}"/>
                </a:ext>
              </a:extLst>
            </p:cNvPr>
            <p:cNvSpPr/>
            <p:nvPr/>
          </p:nvSpPr>
          <p:spPr>
            <a:xfrm>
              <a:off x="10546978" y="-276144"/>
              <a:ext cx="1677670" cy="1231900"/>
            </a:xfrm>
            <a:custGeom>
              <a:avLst/>
              <a:gdLst/>
              <a:ahLst/>
              <a:cxnLst/>
              <a:rect l="l" t="t" r="r" b="b"/>
              <a:pathLst>
                <a:path w="1677670" h="1231900">
                  <a:moveTo>
                    <a:pt x="1454500" y="0"/>
                  </a:moveTo>
                  <a:lnTo>
                    <a:pt x="222611" y="0"/>
                  </a:lnTo>
                  <a:lnTo>
                    <a:pt x="0" y="615949"/>
                  </a:lnTo>
                  <a:lnTo>
                    <a:pt x="222611" y="1231889"/>
                  </a:lnTo>
                  <a:lnTo>
                    <a:pt x="1454500" y="1231889"/>
                  </a:lnTo>
                  <a:lnTo>
                    <a:pt x="1677111" y="615949"/>
                  </a:lnTo>
                  <a:lnTo>
                    <a:pt x="1454500" y="0"/>
                  </a:lnTo>
                  <a:close/>
                </a:path>
              </a:pathLst>
            </a:custGeom>
            <a:solidFill>
              <a:srgbClr val="48A0C2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A4B391CE-772F-48AB-112F-7359B91C5B1D}"/>
                </a:ext>
              </a:extLst>
            </p:cNvPr>
            <p:cNvGrpSpPr/>
            <p:nvPr/>
          </p:nvGrpSpPr>
          <p:grpSpPr>
            <a:xfrm>
              <a:off x="10921212" y="-115105"/>
              <a:ext cx="914828" cy="894307"/>
              <a:chOff x="8189257" y="3796869"/>
              <a:chExt cx="914828" cy="894307"/>
            </a:xfrm>
          </p:grpSpPr>
          <p:pic>
            <p:nvPicPr>
              <p:cNvPr id="50" name="object 21">
                <a:extLst>
                  <a:ext uri="{FF2B5EF4-FFF2-40B4-BE49-F238E27FC236}">
                    <a16:creationId xmlns:a16="http://schemas.microsoft.com/office/drawing/2014/main" id="{5142752A-446B-D7DF-43ED-665520AEC81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386231" y="3796869"/>
                <a:ext cx="512634" cy="512634"/>
              </a:xfrm>
              <a:prstGeom prst="rect">
                <a:avLst/>
              </a:prstGeom>
            </p:spPr>
          </p:pic>
          <p:sp>
            <p:nvSpPr>
              <p:cNvPr id="51" name="object 22">
                <a:extLst>
                  <a:ext uri="{FF2B5EF4-FFF2-40B4-BE49-F238E27FC236}">
                    <a16:creationId xmlns:a16="http://schemas.microsoft.com/office/drawing/2014/main" id="{A84936C5-FF42-9A38-526E-EE053478BC3E}"/>
                  </a:ext>
                </a:extLst>
              </p:cNvPr>
              <p:cNvSpPr/>
              <p:nvPr/>
            </p:nvSpPr>
            <p:spPr>
              <a:xfrm>
                <a:off x="8367810" y="4039796"/>
                <a:ext cx="363220" cy="225425"/>
              </a:xfrm>
              <a:custGeom>
                <a:avLst/>
                <a:gdLst/>
                <a:ahLst/>
                <a:cxnLst/>
                <a:rect l="l" t="t" r="r" b="b"/>
                <a:pathLst>
                  <a:path w="363220" h="225425">
                    <a:moveTo>
                      <a:pt x="208632" y="0"/>
                    </a:moveTo>
                    <a:lnTo>
                      <a:pt x="0" y="0"/>
                    </a:lnTo>
                    <a:lnTo>
                      <a:pt x="0" y="224883"/>
                    </a:lnTo>
                    <a:lnTo>
                      <a:pt x="362690" y="224883"/>
                    </a:lnTo>
                    <a:lnTo>
                      <a:pt x="208632" y="0"/>
                    </a:lnTo>
                    <a:close/>
                  </a:path>
                </a:pathLst>
              </a:custGeom>
              <a:solidFill>
                <a:srgbClr val="48A0C2"/>
              </a:solidFill>
            </p:spPr>
            <p:txBody>
              <a:bodyPr wrap="square" lIns="0" tIns="0" rIns="0" bIns="0" rtlCol="0"/>
              <a:lstStyle/>
              <a:p>
                <a:endParaRPr sz="1031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pic>
            <p:nvPicPr>
              <p:cNvPr id="52" name="object 23">
                <a:extLst>
                  <a:ext uri="{FF2B5EF4-FFF2-40B4-BE49-F238E27FC236}">
                    <a16:creationId xmlns:a16="http://schemas.microsoft.com/office/drawing/2014/main" id="{0BE5DB30-FE1F-46D7-1B8C-D87C255BA35D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189257" y="3971921"/>
                <a:ext cx="512627" cy="512633"/>
              </a:xfrm>
              <a:prstGeom prst="rect">
                <a:avLst/>
              </a:prstGeom>
            </p:spPr>
          </p:pic>
          <p:sp>
            <p:nvSpPr>
              <p:cNvPr id="53" name="object 24">
                <a:extLst>
                  <a:ext uri="{FF2B5EF4-FFF2-40B4-BE49-F238E27FC236}">
                    <a16:creationId xmlns:a16="http://schemas.microsoft.com/office/drawing/2014/main" id="{16ABE0CC-C723-481B-FD2E-9264893B9526}"/>
                  </a:ext>
                </a:extLst>
              </p:cNvPr>
              <p:cNvSpPr/>
              <p:nvPr/>
            </p:nvSpPr>
            <p:spPr>
              <a:xfrm>
                <a:off x="8520556" y="4216133"/>
                <a:ext cx="200025" cy="198755"/>
              </a:xfrm>
              <a:custGeom>
                <a:avLst/>
                <a:gdLst/>
                <a:ahLst/>
                <a:cxnLst/>
                <a:rect l="l" t="t" r="r" b="b"/>
                <a:pathLst>
                  <a:path w="200025" h="198754">
                    <a:moveTo>
                      <a:pt x="199407" y="0"/>
                    </a:moveTo>
                    <a:lnTo>
                      <a:pt x="0" y="0"/>
                    </a:lnTo>
                    <a:lnTo>
                      <a:pt x="0" y="198423"/>
                    </a:lnTo>
                    <a:lnTo>
                      <a:pt x="199407" y="198423"/>
                    </a:lnTo>
                    <a:lnTo>
                      <a:pt x="199407" y="0"/>
                    </a:lnTo>
                    <a:close/>
                  </a:path>
                </a:pathLst>
              </a:custGeom>
              <a:solidFill>
                <a:srgbClr val="48A0C2"/>
              </a:solidFill>
            </p:spPr>
            <p:txBody>
              <a:bodyPr wrap="square" lIns="0" tIns="0" rIns="0" bIns="0" rtlCol="0"/>
              <a:lstStyle/>
              <a:p>
                <a:endParaRPr sz="1031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pic>
            <p:nvPicPr>
              <p:cNvPr id="54" name="object 25">
                <a:extLst>
                  <a:ext uri="{FF2B5EF4-FFF2-40B4-BE49-F238E27FC236}">
                    <a16:creationId xmlns:a16="http://schemas.microsoft.com/office/drawing/2014/main" id="{B6D5F6E6-96A1-89EA-886C-E882E137764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591451" y="4178542"/>
                <a:ext cx="512634" cy="512634"/>
              </a:xfrm>
              <a:prstGeom prst="rect">
                <a:avLst/>
              </a:prstGeom>
            </p:spPr>
          </p:pic>
        </p:grpSp>
      </p:grpSp>
      <p:sp>
        <p:nvSpPr>
          <p:cNvPr id="56" name="object 33">
            <a:extLst>
              <a:ext uri="{FF2B5EF4-FFF2-40B4-BE49-F238E27FC236}">
                <a16:creationId xmlns:a16="http://schemas.microsoft.com/office/drawing/2014/main" id="{44ADC8E6-C2DB-B622-424B-F6CA1482EB74}"/>
              </a:ext>
            </a:extLst>
          </p:cNvPr>
          <p:cNvSpPr/>
          <p:nvPr/>
        </p:nvSpPr>
        <p:spPr>
          <a:xfrm>
            <a:off x="877375" y="3429469"/>
            <a:ext cx="533768" cy="418064"/>
          </a:xfrm>
          <a:custGeom>
            <a:avLst/>
            <a:gdLst/>
            <a:ahLst/>
            <a:cxnLst/>
            <a:rect l="l" t="t" r="r" b="b"/>
            <a:pathLst>
              <a:path w="931545" h="729615">
                <a:moveTo>
                  <a:pt x="249887" y="0"/>
                </a:moveTo>
                <a:lnTo>
                  <a:pt x="216164" y="32755"/>
                </a:lnTo>
                <a:lnTo>
                  <a:pt x="184186" y="68205"/>
                </a:lnTo>
                <a:lnTo>
                  <a:pt x="153954" y="106348"/>
                </a:lnTo>
                <a:lnTo>
                  <a:pt x="125468" y="147184"/>
                </a:lnTo>
                <a:lnTo>
                  <a:pt x="98729" y="190709"/>
                </a:lnTo>
                <a:lnTo>
                  <a:pt x="73735" y="236924"/>
                </a:lnTo>
                <a:lnTo>
                  <a:pt x="51578" y="283981"/>
                </a:lnTo>
                <a:lnTo>
                  <a:pt x="33367" y="330013"/>
                </a:lnTo>
                <a:lnTo>
                  <a:pt x="19104" y="375021"/>
                </a:lnTo>
                <a:lnTo>
                  <a:pt x="8787" y="419003"/>
                </a:lnTo>
                <a:lnTo>
                  <a:pt x="2419" y="461959"/>
                </a:lnTo>
                <a:lnTo>
                  <a:pt x="0" y="503890"/>
                </a:lnTo>
                <a:lnTo>
                  <a:pt x="0" y="729202"/>
                </a:lnTo>
                <a:lnTo>
                  <a:pt x="335916" y="729202"/>
                </a:lnTo>
                <a:lnTo>
                  <a:pt x="335916" y="487503"/>
                </a:lnTo>
                <a:lnTo>
                  <a:pt x="338626" y="443057"/>
                </a:lnTo>
                <a:lnTo>
                  <a:pt x="344706" y="397802"/>
                </a:lnTo>
                <a:lnTo>
                  <a:pt x="354157" y="351736"/>
                </a:lnTo>
                <a:lnTo>
                  <a:pt x="366979" y="304859"/>
                </a:lnTo>
                <a:lnTo>
                  <a:pt x="383173" y="257172"/>
                </a:lnTo>
                <a:lnTo>
                  <a:pt x="402738" y="208673"/>
                </a:lnTo>
                <a:lnTo>
                  <a:pt x="425676" y="159364"/>
                </a:lnTo>
                <a:lnTo>
                  <a:pt x="451986" y="109242"/>
                </a:lnTo>
                <a:lnTo>
                  <a:pt x="249887" y="0"/>
                </a:lnTo>
                <a:close/>
              </a:path>
              <a:path w="931545" h="729615">
                <a:moveTo>
                  <a:pt x="729192" y="0"/>
                </a:moveTo>
                <a:lnTo>
                  <a:pt x="695469" y="32755"/>
                </a:lnTo>
                <a:lnTo>
                  <a:pt x="663491" y="68205"/>
                </a:lnTo>
                <a:lnTo>
                  <a:pt x="633259" y="106348"/>
                </a:lnTo>
                <a:lnTo>
                  <a:pt x="604773" y="147184"/>
                </a:lnTo>
                <a:lnTo>
                  <a:pt x="578033" y="190709"/>
                </a:lnTo>
                <a:lnTo>
                  <a:pt x="553040" y="236924"/>
                </a:lnTo>
                <a:lnTo>
                  <a:pt x="530883" y="283981"/>
                </a:lnTo>
                <a:lnTo>
                  <a:pt x="512672" y="330013"/>
                </a:lnTo>
                <a:lnTo>
                  <a:pt x="498407" y="375021"/>
                </a:lnTo>
                <a:lnTo>
                  <a:pt x="488089" y="419003"/>
                </a:lnTo>
                <a:lnTo>
                  <a:pt x="481718" y="461959"/>
                </a:lnTo>
                <a:lnTo>
                  <a:pt x="479294" y="503890"/>
                </a:lnTo>
                <a:lnTo>
                  <a:pt x="479294" y="729202"/>
                </a:lnTo>
                <a:lnTo>
                  <a:pt x="815221" y="729202"/>
                </a:lnTo>
                <a:lnTo>
                  <a:pt x="815221" y="487503"/>
                </a:lnTo>
                <a:lnTo>
                  <a:pt x="817931" y="443057"/>
                </a:lnTo>
                <a:lnTo>
                  <a:pt x="824011" y="397802"/>
                </a:lnTo>
                <a:lnTo>
                  <a:pt x="833462" y="351736"/>
                </a:lnTo>
                <a:lnTo>
                  <a:pt x="846284" y="304859"/>
                </a:lnTo>
                <a:lnTo>
                  <a:pt x="862477" y="257172"/>
                </a:lnTo>
                <a:lnTo>
                  <a:pt x="882043" y="208673"/>
                </a:lnTo>
                <a:lnTo>
                  <a:pt x="904980" y="159364"/>
                </a:lnTo>
                <a:lnTo>
                  <a:pt x="931291" y="109242"/>
                </a:lnTo>
                <a:lnTo>
                  <a:pt x="729192" y="0"/>
                </a:lnTo>
                <a:close/>
              </a:path>
            </a:pathLst>
          </a:custGeom>
          <a:solidFill>
            <a:srgbClr val="48A0C2"/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9C1A9318-7A4F-60CB-B9CA-859F16BCFFED}"/>
              </a:ext>
            </a:extLst>
          </p:cNvPr>
          <p:cNvGrpSpPr/>
          <p:nvPr/>
        </p:nvGrpSpPr>
        <p:grpSpPr>
          <a:xfrm>
            <a:off x="2196921" y="1185722"/>
            <a:ext cx="896692" cy="658434"/>
            <a:chOff x="3511975" y="1990106"/>
            <a:chExt cx="1677670" cy="1231900"/>
          </a:xfrm>
        </p:grpSpPr>
        <p:sp>
          <p:nvSpPr>
            <p:cNvPr id="46" name="object 11">
              <a:extLst>
                <a:ext uri="{FF2B5EF4-FFF2-40B4-BE49-F238E27FC236}">
                  <a16:creationId xmlns:a16="http://schemas.microsoft.com/office/drawing/2014/main" id="{05700999-0447-DBB8-9BE3-BF966B80D4DC}"/>
                </a:ext>
              </a:extLst>
            </p:cNvPr>
            <p:cNvSpPr/>
            <p:nvPr/>
          </p:nvSpPr>
          <p:spPr>
            <a:xfrm>
              <a:off x="3511975" y="1990106"/>
              <a:ext cx="1677670" cy="1231900"/>
            </a:xfrm>
            <a:custGeom>
              <a:avLst/>
              <a:gdLst/>
              <a:ahLst/>
              <a:cxnLst/>
              <a:rect l="l" t="t" r="r" b="b"/>
              <a:pathLst>
                <a:path w="1677670" h="1231900">
                  <a:moveTo>
                    <a:pt x="1454500" y="0"/>
                  </a:moveTo>
                  <a:lnTo>
                    <a:pt x="222611" y="0"/>
                  </a:lnTo>
                  <a:lnTo>
                    <a:pt x="0" y="615949"/>
                  </a:lnTo>
                  <a:lnTo>
                    <a:pt x="222611" y="1231889"/>
                  </a:lnTo>
                  <a:lnTo>
                    <a:pt x="1454500" y="1231889"/>
                  </a:lnTo>
                  <a:lnTo>
                    <a:pt x="1677111" y="615949"/>
                  </a:lnTo>
                  <a:lnTo>
                    <a:pt x="1454500" y="0"/>
                  </a:lnTo>
                  <a:close/>
                </a:path>
              </a:pathLst>
            </a:custGeom>
            <a:solidFill>
              <a:srgbClr val="48A0C2"/>
            </a:solidFill>
          </p:spPr>
          <p:txBody>
            <a:bodyPr wrap="square" lIns="0" tIns="0" rIns="0" bIns="0" rtlCol="0"/>
            <a:lstStyle/>
            <a:p>
              <a:endParaRPr sz="103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47" name="object 12">
              <a:extLst>
                <a:ext uri="{FF2B5EF4-FFF2-40B4-BE49-F238E27FC236}">
                  <a16:creationId xmlns:a16="http://schemas.microsoft.com/office/drawing/2014/main" id="{FAD0FF90-717C-7CBB-AD03-4D568A218572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86925" y="2206583"/>
              <a:ext cx="709891" cy="709883"/>
            </a:xfrm>
            <a:prstGeom prst="rect">
              <a:avLst/>
            </a:prstGeom>
          </p:spPr>
        </p:pic>
      </p:grpSp>
      <p:sp>
        <p:nvSpPr>
          <p:cNvPr id="58" name="object 33">
            <a:extLst>
              <a:ext uri="{FF2B5EF4-FFF2-40B4-BE49-F238E27FC236}">
                <a16:creationId xmlns:a16="http://schemas.microsoft.com/office/drawing/2014/main" id="{2A9EFD8A-DF2B-060A-36CB-ED8166604491}"/>
              </a:ext>
            </a:extLst>
          </p:cNvPr>
          <p:cNvSpPr/>
          <p:nvPr/>
        </p:nvSpPr>
        <p:spPr>
          <a:xfrm>
            <a:off x="3441359" y="3429469"/>
            <a:ext cx="533768" cy="418064"/>
          </a:xfrm>
          <a:custGeom>
            <a:avLst/>
            <a:gdLst/>
            <a:ahLst/>
            <a:cxnLst/>
            <a:rect l="l" t="t" r="r" b="b"/>
            <a:pathLst>
              <a:path w="931545" h="729615">
                <a:moveTo>
                  <a:pt x="249887" y="0"/>
                </a:moveTo>
                <a:lnTo>
                  <a:pt x="216164" y="32755"/>
                </a:lnTo>
                <a:lnTo>
                  <a:pt x="184186" y="68205"/>
                </a:lnTo>
                <a:lnTo>
                  <a:pt x="153954" y="106348"/>
                </a:lnTo>
                <a:lnTo>
                  <a:pt x="125468" y="147184"/>
                </a:lnTo>
                <a:lnTo>
                  <a:pt x="98729" y="190709"/>
                </a:lnTo>
                <a:lnTo>
                  <a:pt x="73735" y="236924"/>
                </a:lnTo>
                <a:lnTo>
                  <a:pt x="51578" y="283981"/>
                </a:lnTo>
                <a:lnTo>
                  <a:pt x="33367" y="330013"/>
                </a:lnTo>
                <a:lnTo>
                  <a:pt x="19104" y="375021"/>
                </a:lnTo>
                <a:lnTo>
                  <a:pt x="8787" y="419003"/>
                </a:lnTo>
                <a:lnTo>
                  <a:pt x="2419" y="461959"/>
                </a:lnTo>
                <a:lnTo>
                  <a:pt x="0" y="503890"/>
                </a:lnTo>
                <a:lnTo>
                  <a:pt x="0" y="729202"/>
                </a:lnTo>
                <a:lnTo>
                  <a:pt x="335916" y="729202"/>
                </a:lnTo>
                <a:lnTo>
                  <a:pt x="335916" y="487503"/>
                </a:lnTo>
                <a:lnTo>
                  <a:pt x="338626" y="443057"/>
                </a:lnTo>
                <a:lnTo>
                  <a:pt x="344706" y="397802"/>
                </a:lnTo>
                <a:lnTo>
                  <a:pt x="354157" y="351736"/>
                </a:lnTo>
                <a:lnTo>
                  <a:pt x="366979" y="304859"/>
                </a:lnTo>
                <a:lnTo>
                  <a:pt x="383173" y="257172"/>
                </a:lnTo>
                <a:lnTo>
                  <a:pt x="402738" y="208673"/>
                </a:lnTo>
                <a:lnTo>
                  <a:pt x="425676" y="159364"/>
                </a:lnTo>
                <a:lnTo>
                  <a:pt x="451986" y="109242"/>
                </a:lnTo>
                <a:lnTo>
                  <a:pt x="249887" y="0"/>
                </a:lnTo>
                <a:close/>
              </a:path>
              <a:path w="931545" h="729615">
                <a:moveTo>
                  <a:pt x="729192" y="0"/>
                </a:moveTo>
                <a:lnTo>
                  <a:pt x="695469" y="32755"/>
                </a:lnTo>
                <a:lnTo>
                  <a:pt x="663491" y="68205"/>
                </a:lnTo>
                <a:lnTo>
                  <a:pt x="633259" y="106348"/>
                </a:lnTo>
                <a:lnTo>
                  <a:pt x="604773" y="147184"/>
                </a:lnTo>
                <a:lnTo>
                  <a:pt x="578033" y="190709"/>
                </a:lnTo>
                <a:lnTo>
                  <a:pt x="553040" y="236924"/>
                </a:lnTo>
                <a:lnTo>
                  <a:pt x="530883" y="283981"/>
                </a:lnTo>
                <a:lnTo>
                  <a:pt x="512672" y="330013"/>
                </a:lnTo>
                <a:lnTo>
                  <a:pt x="498407" y="375021"/>
                </a:lnTo>
                <a:lnTo>
                  <a:pt x="488089" y="419003"/>
                </a:lnTo>
                <a:lnTo>
                  <a:pt x="481718" y="461959"/>
                </a:lnTo>
                <a:lnTo>
                  <a:pt x="479294" y="503890"/>
                </a:lnTo>
                <a:lnTo>
                  <a:pt x="479294" y="729202"/>
                </a:lnTo>
                <a:lnTo>
                  <a:pt x="815221" y="729202"/>
                </a:lnTo>
                <a:lnTo>
                  <a:pt x="815221" y="487503"/>
                </a:lnTo>
                <a:lnTo>
                  <a:pt x="817931" y="443057"/>
                </a:lnTo>
                <a:lnTo>
                  <a:pt x="824011" y="397802"/>
                </a:lnTo>
                <a:lnTo>
                  <a:pt x="833462" y="351736"/>
                </a:lnTo>
                <a:lnTo>
                  <a:pt x="846284" y="304859"/>
                </a:lnTo>
                <a:lnTo>
                  <a:pt x="862477" y="257172"/>
                </a:lnTo>
                <a:lnTo>
                  <a:pt x="882043" y="208673"/>
                </a:lnTo>
                <a:lnTo>
                  <a:pt x="904980" y="159364"/>
                </a:lnTo>
                <a:lnTo>
                  <a:pt x="931291" y="109242"/>
                </a:lnTo>
                <a:lnTo>
                  <a:pt x="729192" y="0"/>
                </a:lnTo>
                <a:close/>
              </a:path>
            </a:pathLst>
          </a:custGeom>
          <a:solidFill>
            <a:srgbClr val="48A0C2"/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454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3">
            <a:extLst>
              <a:ext uri="{FF2B5EF4-FFF2-40B4-BE49-F238E27FC236}">
                <a16:creationId xmlns:a16="http://schemas.microsoft.com/office/drawing/2014/main" id="{3B0EA942-178C-721F-6062-75588CEADE8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128016" y="-128016"/>
            <a:ext cx="8317667" cy="6644767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FDCA6022-8A58-C6BC-A85C-1A323F92547B}"/>
              </a:ext>
            </a:extLst>
          </p:cNvPr>
          <p:cNvSpPr/>
          <p:nvPr/>
        </p:nvSpPr>
        <p:spPr>
          <a:xfrm>
            <a:off x="7059167" y="-128016"/>
            <a:ext cx="4497713" cy="6626115"/>
          </a:xfrm>
          <a:custGeom>
            <a:avLst/>
            <a:gdLst/>
            <a:ahLst/>
            <a:cxnLst/>
            <a:rect l="l" t="t" r="r" b="b"/>
            <a:pathLst>
              <a:path w="6890384" h="11308715">
                <a:moveTo>
                  <a:pt x="6889842" y="0"/>
                </a:moveTo>
                <a:lnTo>
                  <a:pt x="0" y="0"/>
                </a:lnTo>
                <a:lnTo>
                  <a:pt x="0" y="11308556"/>
                </a:lnTo>
                <a:lnTo>
                  <a:pt x="6889842" y="11308556"/>
                </a:lnTo>
                <a:lnTo>
                  <a:pt x="6889842" y="0"/>
                </a:lnTo>
                <a:close/>
              </a:path>
            </a:pathLst>
          </a:custGeom>
          <a:solidFill>
            <a:srgbClr val="E7F0F2"/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C04EDC49-B8B7-EEF3-66DD-0E88F90EEC8D}"/>
              </a:ext>
            </a:extLst>
          </p:cNvPr>
          <p:cNvSpPr/>
          <p:nvPr/>
        </p:nvSpPr>
        <p:spPr>
          <a:xfrm>
            <a:off x="7910192" y="3173091"/>
            <a:ext cx="3610123" cy="3306672"/>
          </a:xfrm>
          <a:custGeom>
            <a:avLst/>
            <a:gdLst/>
            <a:ahLst/>
            <a:cxnLst/>
            <a:rect l="l" t="t" r="r" b="b"/>
            <a:pathLst>
              <a:path w="6300469" h="5770880">
                <a:moveTo>
                  <a:pt x="6299898" y="1961337"/>
                </a:moveTo>
                <a:lnTo>
                  <a:pt x="4853038" y="1961337"/>
                </a:lnTo>
                <a:lnTo>
                  <a:pt x="4811166" y="1968182"/>
                </a:lnTo>
                <a:lnTo>
                  <a:pt x="4768050" y="1986673"/>
                </a:lnTo>
                <a:lnTo>
                  <a:pt x="4729848" y="2013737"/>
                </a:lnTo>
                <a:lnTo>
                  <a:pt x="4702670" y="2046325"/>
                </a:lnTo>
                <a:lnTo>
                  <a:pt x="4395394" y="2536660"/>
                </a:lnTo>
                <a:lnTo>
                  <a:pt x="4384167" y="2569248"/>
                </a:lnTo>
                <a:lnTo>
                  <a:pt x="4388866" y="2596311"/>
                </a:lnTo>
                <a:lnTo>
                  <a:pt x="4408271" y="2614803"/>
                </a:lnTo>
                <a:lnTo>
                  <a:pt x="4441164" y="2621648"/>
                </a:lnTo>
                <a:lnTo>
                  <a:pt x="6299898" y="2621648"/>
                </a:lnTo>
                <a:lnTo>
                  <a:pt x="6299898" y="1961337"/>
                </a:lnTo>
                <a:close/>
              </a:path>
              <a:path w="6300469" h="5770880">
                <a:moveTo>
                  <a:pt x="6299911" y="4576457"/>
                </a:moveTo>
                <a:lnTo>
                  <a:pt x="3218599" y="4576457"/>
                </a:lnTo>
                <a:lnTo>
                  <a:pt x="3176714" y="4583303"/>
                </a:lnTo>
                <a:lnTo>
                  <a:pt x="3133610" y="4601781"/>
                </a:lnTo>
                <a:lnTo>
                  <a:pt x="3095396" y="4628858"/>
                </a:lnTo>
                <a:lnTo>
                  <a:pt x="3068231" y="4661446"/>
                </a:lnTo>
                <a:lnTo>
                  <a:pt x="2760942" y="5151780"/>
                </a:lnTo>
                <a:lnTo>
                  <a:pt x="2749715" y="5184368"/>
                </a:lnTo>
                <a:lnTo>
                  <a:pt x="2754414" y="5211432"/>
                </a:lnTo>
                <a:lnTo>
                  <a:pt x="2773819" y="5229923"/>
                </a:lnTo>
                <a:lnTo>
                  <a:pt x="2806712" y="5236769"/>
                </a:lnTo>
                <a:lnTo>
                  <a:pt x="6299911" y="5236769"/>
                </a:lnTo>
                <a:lnTo>
                  <a:pt x="6299911" y="4576457"/>
                </a:lnTo>
                <a:close/>
              </a:path>
              <a:path w="6300469" h="5770880">
                <a:moveTo>
                  <a:pt x="6299911" y="3268891"/>
                </a:moveTo>
                <a:lnTo>
                  <a:pt x="4035818" y="3268891"/>
                </a:lnTo>
                <a:lnTo>
                  <a:pt x="3993934" y="3275736"/>
                </a:lnTo>
                <a:lnTo>
                  <a:pt x="3950830" y="3294227"/>
                </a:lnTo>
                <a:lnTo>
                  <a:pt x="3912628" y="3321304"/>
                </a:lnTo>
                <a:lnTo>
                  <a:pt x="3885450" y="3353892"/>
                </a:lnTo>
                <a:lnTo>
                  <a:pt x="3578174" y="3844213"/>
                </a:lnTo>
                <a:lnTo>
                  <a:pt x="3566934" y="3876802"/>
                </a:lnTo>
                <a:lnTo>
                  <a:pt x="3571633" y="3903878"/>
                </a:lnTo>
                <a:lnTo>
                  <a:pt x="3591052" y="3922369"/>
                </a:lnTo>
                <a:lnTo>
                  <a:pt x="3623945" y="3929215"/>
                </a:lnTo>
                <a:lnTo>
                  <a:pt x="6299911" y="3929215"/>
                </a:lnTo>
                <a:lnTo>
                  <a:pt x="6299911" y="3268891"/>
                </a:lnTo>
                <a:close/>
              </a:path>
              <a:path w="6300469" h="5770880">
                <a:moveTo>
                  <a:pt x="6299911" y="0"/>
                </a:moveTo>
                <a:lnTo>
                  <a:pt x="3689312" y="0"/>
                </a:lnTo>
                <a:lnTo>
                  <a:pt x="3650500" y="4800"/>
                </a:lnTo>
                <a:lnTo>
                  <a:pt x="3614128" y="18796"/>
                </a:lnTo>
                <a:lnTo>
                  <a:pt x="3582670" y="41363"/>
                </a:lnTo>
                <a:lnTo>
                  <a:pt x="3558565" y="71907"/>
                </a:lnTo>
                <a:lnTo>
                  <a:pt x="0" y="5770804"/>
                </a:lnTo>
                <a:lnTo>
                  <a:pt x="778014" y="5770804"/>
                </a:lnTo>
                <a:lnTo>
                  <a:pt x="3931208" y="725690"/>
                </a:lnTo>
                <a:lnTo>
                  <a:pt x="3955326" y="695147"/>
                </a:lnTo>
                <a:lnTo>
                  <a:pt x="3986784" y="672579"/>
                </a:lnTo>
                <a:lnTo>
                  <a:pt x="4023156" y="658571"/>
                </a:lnTo>
                <a:lnTo>
                  <a:pt x="4061968" y="653770"/>
                </a:lnTo>
                <a:lnTo>
                  <a:pt x="6299911" y="653770"/>
                </a:lnTo>
                <a:lnTo>
                  <a:pt x="6299911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 sz="103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07BAFEE-012D-451A-9556-D996E3A71353}"/>
              </a:ext>
            </a:extLst>
          </p:cNvPr>
          <p:cNvSpPr txBox="1"/>
          <p:nvPr/>
        </p:nvSpPr>
        <p:spPr>
          <a:xfrm>
            <a:off x="7314143" y="2557452"/>
            <a:ext cx="3868552" cy="9990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4" indent="-216004" defTabSz="864017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48012" indent="-216004" defTabSz="864017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080021" indent="-216004" defTabSz="864017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512029" indent="-216004" defTabSz="864017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944037" indent="-216004" defTabSz="864017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376046" indent="-216004" defTabSz="864017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/>
            </a:lvl6pPr>
            <a:lvl7pPr marL="2808054" indent="-216004" defTabSz="864017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/>
            </a:lvl7pPr>
            <a:lvl8pPr marL="3240062" indent="-216004" defTabSz="864017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/>
            </a:lvl8pPr>
            <a:lvl9pPr marL="3672070" indent="-216004" defTabSz="864017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/>
            </a:lvl9pPr>
          </a:lstStyle>
          <a:p>
            <a:pPr marL="0" indent="0" algn="r">
              <a:buNone/>
            </a:pPr>
            <a:r>
              <a:rPr lang="en-GB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Dr.</a:t>
            </a:r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 Leonard Heilig</a:t>
            </a:r>
          </a:p>
          <a:p>
            <a:pPr marL="0" indent="0" algn="r">
              <a:buNone/>
            </a:pP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Co-Founder | Chief Technology Officer (CTO)</a:t>
            </a:r>
          </a:p>
          <a:p>
            <a:pPr marL="0" indent="0" algn="r">
              <a:buNone/>
            </a:pPr>
            <a:r>
              <a:rPr lang="en-DE" sz="1400" dirty="0">
                <a:latin typeface="Roboto" panose="02000000000000000000" pitchFamily="2" charset="0"/>
                <a:ea typeface="Roboto" panose="02000000000000000000" pitchFamily="2" charset="0"/>
              </a:rPr>
              <a:t>Mobile: +49 151 67849830 </a:t>
            </a:r>
            <a:endParaRPr lang="en-GB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B902A4-7175-5B4E-8543-43A6FAED87D3}"/>
              </a:ext>
            </a:extLst>
          </p:cNvPr>
          <p:cNvSpPr txBox="1"/>
          <p:nvPr/>
        </p:nvSpPr>
        <p:spPr>
          <a:xfrm>
            <a:off x="8527261" y="1340761"/>
            <a:ext cx="1739579" cy="1308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>
                <a:solidFill>
                  <a:srgbClr val="48A0C2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Questions</a:t>
            </a:r>
            <a:r>
              <a:rPr lang="de-DE" sz="2400" b="1" dirty="0">
                <a:solidFill>
                  <a:srgbClr val="48A0C2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?</a:t>
            </a:r>
            <a:endParaRPr lang="de-DE" sz="2400" dirty="0">
              <a:solidFill>
                <a:srgbClr val="48A0C2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endParaRPr lang="de-DE" sz="55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168D0D-3076-13E2-3789-DBE77C2127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5" t="19264" r="11118" b="13556"/>
          <a:stretch/>
        </p:blipFill>
        <p:spPr>
          <a:xfrm>
            <a:off x="8279450" y="5008668"/>
            <a:ext cx="2235200" cy="999066"/>
          </a:xfrm>
          <a:prstGeom prst="rect">
            <a:avLst/>
          </a:prstGeom>
        </p:spPr>
      </p:pic>
      <p:sp>
        <p:nvSpPr>
          <p:cNvPr id="2" name="object 13">
            <a:extLst>
              <a:ext uri="{FF2B5EF4-FFF2-40B4-BE49-F238E27FC236}">
                <a16:creationId xmlns:a16="http://schemas.microsoft.com/office/drawing/2014/main" id="{1EA0AE18-516C-A4D8-CF1F-A1BCA023CA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6693" y="2231825"/>
            <a:ext cx="7812963" cy="452751"/>
          </a:xfrm>
          <a:prstGeom prst="rect">
            <a:avLst/>
          </a:prstGeom>
        </p:spPr>
        <p:txBody>
          <a:bodyPr vert="horz" wrap="square" lIns="0" tIns="9460" rIns="0" bIns="0" rtlCol="0" anchor="t">
            <a:spAutoFit/>
          </a:bodyPr>
          <a:lstStyle/>
          <a:p>
            <a:pPr algn="l"/>
            <a:r>
              <a:rPr lang="de-DE" sz="32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Thanks</a:t>
            </a:r>
            <a:r>
              <a:rPr lang="de-DE" sz="3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32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</a:t>
            </a:r>
            <a:r>
              <a:rPr lang="de-DE" sz="3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32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de-DE" sz="3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32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attention</a:t>
            </a:r>
            <a:r>
              <a:rPr lang="de-DE" sz="3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365450"/>
      </p:ext>
    </p:extLst>
  </p:cSld>
  <p:clrMapOvr>
    <a:masterClrMapping/>
  </p:clrMapOvr>
</p:sld>
</file>

<file path=ppt/theme/theme1.xml><?xml version="1.0" encoding="utf-8"?>
<a:theme xmlns:a="http://schemas.openxmlformats.org/drawingml/2006/main" name="driveMybox">
  <a:themeElements>
    <a:clrScheme name="driveMybox">
      <a:dk1>
        <a:srgbClr val="3C3C3C"/>
      </a:dk1>
      <a:lt1>
        <a:srgbClr val="056482"/>
      </a:lt1>
      <a:dk2>
        <a:srgbClr val="64AEC3"/>
      </a:dk2>
      <a:lt2>
        <a:srgbClr val="FFFFFF"/>
      </a:lt2>
      <a:accent1>
        <a:srgbClr val="024F69"/>
      </a:accent1>
      <a:accent2>
        <a:srgbClr val="1EAC4D"/>
      </a:accent2>
      <a:accent3>
        <a:srgbClr val="63CF87"/>
      </a:accent3>
      <a:accent4>
        <a:srgbClr val="FF2463"/>
      </a:accent4>
      <a:accent5>
        <a:srgbClr val="FF85A8"/>
      </a:accent5>
      <a:accent6>
        <a:srgbClr val="F8B306"/>
      </a:accent6>
      <a:hlink>
        <a:srgbClr val="056482"/>
      </a:hlink>
      <a:folHlink>
        <a:srgbClr val="64AEC3"/>
      </a:folHlink>
    </a:clrScheme>
    <a:fontScheme name="driveMybox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D836CDB415A744A8F9218E7464664F" ma:contentTypeVersion="14" ma:contentTypeDescription="Create a new document." ma:contentTypeScope="" ma:versionID="67d6bc88488e475cc7cde426bce002fe">
  <xsd:schema xmlns:xsd="http://www.w3.org/2001/XMLSchema" xmlns:xs="http://www.w3.org/2001/XMLSchema" xmlns:p="http://schemas.microsoft.com/office/2006/metadata/properties" xmlns:ns2="825e5991-885c-485e-a204-595bcc4c03bd" xmlns:ns3="cec05893-8d77-401a-b121-041393ba3e17" targetNamespace="http://schemas.microsoft.com/office/2006/metadata/properties" ma:root="true" ma:fieldsID="50ab72655efb56e00513735c69f020c2" ns2:_="" ns3:_="">
    <xsd:import namespace="825e5991-885c-485e-a204-595bcc4c03bd"/>
    <xsd:import namespace="cec05893-8d77-401a-b121-041393ba3e1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5e5991-885c-485e-a204-595bcc4c03b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c3e6f5bb-79da-480e-813b-419a92addd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c05893-8d77-401a-b121-041393ba3e1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5234963c-d661-4a50-866c-648e20e96c21}" ma:internalName="TaxCatchAll" ma:showField="CatchAllData" ma:web="cec05893-8d77-401a-b121-041393ba3e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ec05893-8d77-401a-b121-041393ba3e17" xsi:nil="true"/>
    <lcf76f155ced4ddcb4097134ff3c332f xmlns="825e5991-885c-485e-a204-595bcc4c03b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A9158B2-A337-4426-B300-D9418FE09C67}"/>
</file>

<file path=customXml/itemProps2.xml><?xml version="1.0" encoding="utf-8"?>
<ds:datastoreItem xmlns:ds="http://schemas.openxmlformats.org/officeDocument/2006/customXml" ds:itemID="{0A5FFF68-69F5-4D03-BC2A-948B99BF2A2C}"/>
</file>

<file path=customXml/itemProps3.xml><?xml version="1.0" encoding="utf-8"?>
<ds:datastoreItem xmlns:ds="http://schemas.openxmlformats.org/officeDocument/2006/customXml" ds:itemID="{949D3890-540B-4EDE-B69B-31D5E9FE41DB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13564</TotalTime>
  <Words>360</Words>
  <Application>Microsoft Macintosh PowerPoint</Application>
  <PresentationFormat>Custom</PresentationFormat>
  <Paragraphs>90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Roboto</vt:lpstr>
      <vt:lpstr>Segoe UI</vt:lpstr>
      <vt:lpstr>driveMybox</vt:lpstr>
      <vt:lpstr>Office Theme</vt:lpstr>
      <vt:lpstr>The Digital Container Trucking Platform</vt:lpstr>
      <vt:lpstr>PowerPoint Presentation</vt:lpstr>
      <vt:lpstr>PowerPoint Presentation</vt:lpstr>
      <vt:lpstr>HOW OUR PLATFORM WORKS.</vt:lpstr>
      <vt:lpstr>PowerPoint Presentation</vt:lpstr>
      <vt:lpstr>PowerPoint Presentation</vt:lpstr>
      <vt:lpstr>CUSTOMER VALUE.</vt:lpstr>
      <vt:lpstr>Thanks for your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driveMybox PPT Master</dc:title>
  <dc:creator>Andreas Ritzi;Typix Multimedia GmbH</dc:creator>
  <cp:lastModifiedBy>Heilig, Leonard</cp:lastModifiedBy>
  <cp:revision>471</cp:revision>
  <cp:lastPrinted>2019-12-13T10:05:43Z</cp:lastPrinted>
  <dcterms:created xsi:type="dcterms:W3CDTF">2019-06-25T08:04:02Z</dcterms:created>
  <dcterms:modified xsi:type="dcterms:W3CDTF">2023-08-16T13:52:18Z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0x010100F2D836CDB415A744A8F9218E7464664F</vt:lpwstr>
  </property>
</Properties>
</file>